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63" r:id="rId4"/>
    <p:sldId id="259" r:id="rId5"/>
    <p:sldId id="258" r:id="rId6"/>
    <p:sldId id="257" r:id="rId7"/>
    <p:sldId id="261" r:id="rId8"/>
    <p:sldId id="260" r:id="rId9"/>
    <p:sldId id="28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67"/>
  </p:normalViewPr>
  <p:slideViewPr>
    <p:cSldViewPr snapToGrid="0" snapToObjects="1">
      <p:cViewPr varScale="1">
        <p:scale>
          <a:sx n="90" d="100"/>
          <a:sy n="90" d="100"/>
        </p:scale>
        <p:origin x="232" y="6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13067-07D5-E84A-B67B-A741F5A9FB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75007D-C023-B848-86A6-171CEC831D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27E0E9-3000-4A45-B38E-273AB30765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54BB-641C-0441-B156-B8FA8BE1342D}" type="datetimeFigureOut">
              <a:rPr lang="en-US" smtClean="0"/>
              <a:t>8/14/20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A7B6A5-B9D4-3B4A-8929-07DA5F423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0B69D5-62B4-2A47-B790-BEED3CAFA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B02B9-B8AF-514C-AC71-927EE2C9C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96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12C35-431D-8943-BDFC-CDDC96C4C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E58273-6B3E-1F4C-8283-0CB0180CDD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6E7C5D-D640-BC48-A14D-F8D6FB706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54BB-641C-0441-B156-B8FA8BE1342D}" type="datetimeFigureOut">
              <a:rPr lang="en-US" smtClean="0"/>
              <a:t>8/14/20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4E18B7-0197-844F-87F1-D450D53B8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72BAD6-607A-4D4E-A802-E26071DB3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B02B9-B8AF-514C-AC71-927EE2C9C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829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8BA0F9-E30F-B240-A986-D0BC346E4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E3C33C-1281-D24D-BA90-A0AEA1F2CA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D4F854-B6F3-6440-AF4A-A4793F3C4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54BB-641C-0441-B156-B8FA8BE1342D}" type="datetimeFigureOut">
              <a:rPr lang="en-US" smtClean="0"/>
              <a:t>8/14/20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6681DB-8C42-7643-82BD-812D7F4C0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33649B-6804-E749-A15C-D8108B904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B02B9-B8AF-514C-AC71-927EE2C9C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751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AF407-2CD4-9B42-896B-F88B2DF2C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1DCF9-DBC8-8143-A15F-5FB4577BFA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ABB679-71FA-6F4B-8C1A-EDD58A3D88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2D680A-D7F9-B644-8EF7-39C0577CC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54BB-641C-0441-B156-B8FA8BE1342D}" type="datetimeFigureOut">
              <a:rPr lang="en-US" smtClean="0"/>
              <a:t>8/14/20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9C2360-8B1C-DB46-800C-D35360554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40B4DB-04D6-CA42-8369-0D8E37070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B02B9-B8AF-514C-AC71-927EE2C9C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207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95F60-76D8-3543-A00C-3B85994A6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B6FA7D-6DDD-0D4B-9DBD-A5AEB748DD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AC41DE-238B-9344-9905-70133F3092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B1AC67-BD0B-D642-951D-14E728CD85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D419EF-D654-174F-9B7C-9ACA3821BF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03760E5-1D72-1842-A146-15B1B58CD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54BB-641C-0441-B156-B8FA8BE1342D}" type="datetimeFigureOut">
              <a:rPr lang="en-US" smtClean="0"/>
              <a:t>8/14/20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AF6818-7001-BA4B-9972-4DD4E09C2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538DA04-1073-AB46-A7C8-EBDE57CAC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B02B9-B8AF-514C-AC71-927EE2C9C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9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38917-AE00-3945-B40C-BCB68BDEEC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883221-1044-9249-9DE4-94DC7F1FA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54BB-641C-0441-B156-B8FA8BE1342D}" type="datetimeFigureOut">
              <a:rPr lang="en-US" smtClean="0"/>
              <a:t>8/14/20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062C32-8DCB-0741-9027-4CE1BF04C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CB35B0-11E3-FA4B-8F04-93E4F6D55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B02B9-B8AF-514C-AC71-927EE2C9C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861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6153401-D395-C54D-9D76-E29E452AB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54BB-641C-0441-B156-B8FA8BE1342D}" type="datetimeFigureOut">
              <a:rPr lang="en-US" smtClean="0"/>
              <a:t>8/14/20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3A2485-B70C-4D41-B174-7369B6B4B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960537-D79A-AA4D-9377-A1A87C869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B02B9-B8AF-514C-AC71-927EE2C9C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015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C7611-23F9-974F-9C3B-BCEC83D8A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85F0B-6B5F-514A-939D-AB583D51B1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AB3D4F-00BD-D14B-9D1D-010079AB1C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EA4D5B-E0EC-1A42-9632-16FF3EA43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54BB-641C-0441-B156-B8FA8BE1342D}" type="datetimeFigureOut">
              <a:rPr lang="en-US" smtClean="0"/>
              <a:t>8/14/20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5509B5-5BCF-EC46-BD73-96195B2D7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A55AE6-12C4-E043-A575-6A6F60BCA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B02B9-B8AF-514C-AC71-927EE2C9C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200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EE9E0-FBEA-0449-9011-D950D8AF3C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47669B-2CF2-AB46-BEBE-FC2A1FDB65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EDE9EA-3A92-4A4D-AA3E-EDDE4C4885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86167A-B7D7-4B49-BE26-66AE67028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54BB-641C-0441-B156-B8FA8BE1342D}" type="datetimeFigureOut">
              <a:rPr lang="en-US" smtClean="0"/>
              <a:t>8/14/20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D9EC91-0D50-6343-B0C2-F807D7047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4E7A78-F526-BA4A-917F-D02A89020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B02B9-B8AF-514C-AC71-927EE2C9C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6424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D1C9E-C066-3F42-988F-28E958F3B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76BCF2-5C27-CD49-9529-69EB2834E2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88193-C9A6-3345-A759-2FD15CE1D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54BB-641C-0441-B156-B8FA8BE1342D}" type="datetimeFigureOut">
              <a:rPr lang="en-US" smtClean="0"/>
              <a:t>8/14/20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15184-8303-9A45-8843-1A5811B72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1BD4B3-B2FD-624B-BE08-A5709B517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B02B9-B8AF-514C-AC71-927EE2C9C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346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18B3188-76F2-CF4A-9035-023828700D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5D9680-D6BA-1A4E-A99F-4E755DA406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64B2EE-D6B4-8645-A84D-B5E7C2720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54BB-641C-0441-B156-B8FA8BE1342D}" type="datetimeFigureOut">
              <a:rPr lang="en-US" smtClean="0"/>
              <a:t>8/14/20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30DCDA-2BBA-B54F-8511-E389D550E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7CCF1-A665-7E48-8611-F2A87CFCB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B02B9-B8AF-514C-AC71-927EE2C9C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034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65A269-E542-2D4C-9AD6-F482622BE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7C6F2F-50D8-E64A-8EFC-00BF666BAF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4DEC4F-0BCF-1044-8943-36DF3B9BB7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BC54BB-641C-0441-B156-B8FA8BE1342D}" type="datetimeFigureOut">
              <a:rPr lang="en-US" smtClean="0"/>
              <a:t>8/14/20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9EDE49-21F9-9748-952D-5ED6B3510E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CC2441-E480-A048-8AF3-17C5019113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4B02B9-B8AF-514C-AC71-927EE2C9C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395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4B2A6-A921-2243-8566-A6850F5611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6ED083-BB88-E444-B891-E45F4A3757B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47B00DC2-129A-FD4B-B756-6F43743F6B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840" y="1600200"/>
            <a:ext cx="8614410" cy="325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349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35DDF-AE46-E049-9809-76744E9FD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close up of a person&#10;&#10;Description automatically generated">
            <a:extLst>
              <a:ext uri="{FF2B5EF4-FFF2-40B4-BE49-F238E27FC236}">
                <a16:creationId xmlns:a16="http://schemas.microsoft.com/office/drawing/2014/main" id="{E35584C2-4CE8-5944-9321-8C87286675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332585"/>
            <a:ext cx="12192000" cy="6096000"/>
          </a:xfrm>
        </p:spPr>
      </p:pic>
    </p:spTree>
    <p:extLst>
      <p:ext uri="{BB962C8B-B14F-4D97-AF65-F5344CB8AC3E}">
        <p14:creationId xmlns:p14="http://schemas.microsoft.com/office/powerpoint/2010/main" val="15060235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B8C3C-EA50-8B4D-98F4-7BAC9F8F1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group of people standing next to a dog&#10;&#10;Description automatically generated">
            <a:extLst>
              <a:ext uri="{FF2B5EF4-FFF2-40B4-BE49-F238E27FC236}">
                <a16:creationId xmlns:a16="http://schemas.microsoft.com/office/drawing/2014/main" id="{FA6CFA68-6FDE-644C-985A-2A7AFD530B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03856" y="-471487"/>
            <a:ext cx="9940396" cy="7455297"/>
          </a:xfrm>
        </p:spPr>
      </p:pic>
    </p:spTree>
    <p:extLst>
      <p:ext uri="{BB962C8B-B14F-4D97-AF65-F5344CB8AC3E}">
        <p14:creationId xmlns:p14="http://schemas.microsoft.com/office/powerpoint/2010/main" val="22212424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35DDF-AE46-E049-9809-76744E9FD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sign above a store&#10;&#10;Description automatically generated">
            <a:extLst>
              <a:ext uri="{FF2B5EF4-FFF2-40B4-BE49-F238E27FC236}">
                <a16:creationId xmlns:a16="http://schemas.microsoft.com/office/drawing/2014/main" id="{66967A3F-5391-B944-BBCC-A0679FD521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307" t="17500" r="13878"/>
          <a:stretch/>
        </p:blipFill>
        <p:spPr>
          <a:xfrm>
            <a:off x="23399" y="-678777"/>
            <a:ext cx="12168601" cy="7536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7196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35DDF-AE46-E049-9809-76744E9FD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icture containing outdoor, building, large, water&#10;&#10;Description automatically generated">
            <a:extLst>
              <a:ext uri="{FF2B5EF4-FFF2-40B4-BE49-F238E27FC236}">
                <a16:creationId xmlns:a16="http://schemas.microsoft.com/office/drawing/2014/main" id="{9F624CD2-9118-9047-AE0A-60FEB99A92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0069" y="0"/>
            <a:ext cx="9731862" cy="6885752"/>
          </a:xfrm>
        </p:spPr>
      </p:pic>
    </p:spTree>
    <p:extLst>
      <p:ext uri="{BB962C8B-B14F-4D97-AF65-F5344CB8AC3E}">
        <p14:creationId xmlns:p14="http://schemas.microsoft.com/office/powerpoint/2010/main" val="27764294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35DDF-AE46-E049-9809-76744E9FD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group of people standing around a fire&#10;&#10;Description automatically generated">
            <a:extLst>
              <a:ext uri="{FF2B5EF4-FFF2-40B4-BE49-F238E27FC236}">
                <a16:creationId xmlns:a16="http://schemas.microsoft.com/office/drawing/2014/main" id="{62B77724-D745-E142-9006-B32DE314E8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02543" y="0"/>
            <a:ext cx="9586913" cy="7195570"/>
          </a:xfrm>
        </p:spPr>
      </p:pic>
    </p:spTree>
    <p:extLst>
      <p:ext uri="{BB962C8B-B14F-4D97-AF65-F5344CB8AC3E}">
        <p14:creationId xmlns:p14="http://schemas.microsoft.com/office/powerpoint/2010/main" val="15778345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35DDF-AE46-E049-9809-76744E9FD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icture containing person, child, outdoor, sitting&#10;&#10;Description automatically generated">
            <a:extLst>
              <a:ext uri="{FF2B5EF4-FFF2-40B4-BE49-F238E27FC236}">
                <a16:creationId xmlns:a16="http://schemas.microsoft.com/office/drawing/2014/main" id="{8A9A2EF7-F30A-D44D-9684-D41F48E9BF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0"/>
            <a:ext cx="10515599" cy="6941938"/>
          </a:xfrm>
        </p:spPr>
      </p:pic>
    </p:spTree>
    <p:extLst>
      <p:ext uri="{BB962C8B-B14F-4D97-AF65-F5344CB8AC3E}">
        <p14:creationId xmlns:p14="http://schemas.microsoft.com/office/powerpoint/2010/main" val="36593933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35DDF-AE46-E049-9809-76744E9FD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turtle swimming under water&#10;&#10;Description automatically generated">
            <a:extLst>
              <a:ext uri="{FF2B5EF4-FFF2-40B4-BE49-F238E27FC236}">
                <a16:creationId xmlns:a16="http://schemas.microsoft.com/office/drawing/2014/main" id="{7A3DB34A-DBC1-114B-82A0-8672A29CF3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013" y="-1255745"/>
            <a:ext cx="12091987" cy="8104204"/>
          </a:xfrm>
        </p:spPr>
      </p:pic>
    </p:spTree>
    <p:extLst>
      <p:ext uri="{BB962C8B-B14F-4D97-AF65-F5344CB8AC3E}">
        <p14:creationId xmlns:p14="http://schemas.microsoft.com/office/powerpoint/2010/main" val="9115504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4B2A6-A921-2243-8566-A6850F5611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6ED083-BB88-E444-B891-E45F4A3757B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47B00DC2-129A-FD4B-B756-6F43743F6B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840" y="1600200"/>
            <a:ext cx="8614410" cy="325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4317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1427</TotalTime>
  <Words>0</Words>
  <Application>Microsoft Macintosh PowerPoint</Application>
  <PresentationFormat>Widescreen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Holmes</dc:creator>
  <cp:lastModifiedBy>Michael Holmes</cp:lastModifiedBy>
  <cp:revision>34</cp:revision>
  <dcterms:created xsi:type="dcterms:W3CDTF">2020-07-30T12:44:21Z</dcterms:created>
  <dcterms:modified xsi:type="dcterms:W3CDTF">2020-08-14T11:52:59Z</dcterms:modified>
</cp:coreProperties>
</file>