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407" r:id="rId10"/>
    <p:sldId id="497" r:id="rId11"/>
    <p:sldId id="499" r:id="rId12"/>
    <p:sldId id="500" r:id="rId13"/>
    <p:sldId id="495" r:id="rId14"/>
    <p:sldId id="501" r:id="rId15"/>
    <p:sldId id="496" r:id="rId1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23" autoAdjust="0"/>
    <p:restoredTop sz="94660"/>
  </p:normalViewPr>
  <p:slideViewPr>
    <p:cSldViewPr snapToGrid="0">
      <p:cViewPr varScale="1">
        <p:scale>
          <a:sx n="114" d="100"/>
          <a:sy n="114" d="100"/>
        </p:scale>
        <p:origin x="112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9.jpg"/><Relationship Id="rId4" Type="http://schemas.openxmlformats.org/officeDocument/2006/relationships/image" Target="../media/image4.jpe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508453525?app_id=122963" TargetMode="Externa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500911856?app_id=122963" TargetMode="Externa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Anchors Week 1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As an example some photos of the previous week’s ‘Takeaway Challenge’ are shown, this is a space you could use to share photos that have been sent in by parents/carers and updated each week.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5" descr="A picture containing text, sign&#10;&#10;Description automatically generated">
            <a:extLst>
              <a:ext uri="{FF2B5EF4-FFF2-40B4-BE49-F238E27FC236}">
                <a16:creationId xmlns:a16="http://schemas.microsoft.com/office/drawing/2014/main" id="{FBFF48ED-DE1A-458C-85E7-F00D9FF84F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6" name="Content Placeholder 3" descr="A picture containing text, night sky&#10;&#10;Description automatically generated">
            <a:extLst>
              <a:ext uri="{FF2B5EF4-FFF2-40B4-BE49-F238E27FC236}">
                <a16:creationId xmlns:a16="http://schemas.microsoft.com/office/drawing/2014/main" id="{805C2BFF-74EE-4BF4-8A01-6B1BF13C86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50570" cy="1233182"/>
          </a:xfrm>
        </p:spPr>
      </p:pic>
      <p:pic>
        <p:nvPicPr>
          <p:cNvPr id="9" name="Content Placeholder 4" descr="A picture containing window, person&#10;&#10;Description automatically generated">
            <a:extLst>
              <a:ext uri="{FF2B5EF4-FFF2-40B4-BE49-F238E27FC236}">
                <a16:creationId xmlns:a16="http://schemas.microsoft.com/office/drawing/2014/main" id="{DDBB0AFC-D537-4CD8-819D-1726DAFA498D}"/>
              </a:ext>
            </a:extLst>
          </p:cNvPr>
          <p:cNvPicPr>
            <a:picLocks noChangeAspect="1"/>
          </p:cNvPicPr>
          <p:nvPr/>
        </p:nvPicPr>
        <p:blipFill rotWithShape="1">
          <a:blip r:embed="rId3">
            <a:extLst>
              <a:ext uri="{28A0092B-C50C-407E-A947-70E740481C1C}">
                <a14:useLocalDpi xmlns:a14="http://schemas.microsoft.com/office/drawing/2010/main" val="0"/>
              </a:ext>
            </a:extLst>
          </a:blip>
          <a:srcRect b="10187"/>
          <a:stretch/>
        </p:blipFill>
        <p:spPr>
          <a:xfrm>
            <a:off x="354615" y="2343366"/>
            <a:ext cx="1910092" cy="2287357"/>
          </a:xfrm>
          <a:prstGeom prst="rect">
            <a:avLst/>
          </a:prstGeom>
        </p:spPr>
      </p:pic>
      <p:pic>
        <p:nvPicPr>
          <p:cNvPr id="10" name="Picture 2" descr="Image may contain: 1 person">
            <a:extLst>
              <a:ext uri="{FF2B5EF4-FFF2-40B4-BE49-F238E27FC236}">
                <a16:creationId xmlns:a16="http://schemas.microsoft.com/office/drawing/2014/main" id="{053C4F7E-DEB4-4D33-B92A-064DCE3C86D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476" b="3710"/>
          <a:stretch/>
        </p:blipFill>
        <p:spPr bwMode="auto">
          <a:xfrm>
            <a:off x="2419471" y="2343366"/>
            <a:ext cx="1910091" cy="22873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25686D47-9168-4479-83B5-8495D98218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453" b="2945"/>
          <a:stretch/>
        </p:blipFill>
        <p:spPr bwMode="auto">
          <a:xfrm>
            <a:off x="4471332" y="2323374"/>
            <a:ext cx="1872812" cy="228735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mage may contain: 2 people, people standing, child and indoor">
            <a:extLst>
              <a:ext uri="{FF2B5EF4-FFF2-40B4-BE49-F238E27FC236}">
                <a16:creationId xmlns:a16="http://schemas.microsoft.com/office/drawing/2014/main" id="{07594719-BF1F-4FB9-AAD2-BD980A98ABD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949" b="41990"/>
          <a:stretch/>
        </p:blipFill>
        <p:spPr bwMode="auto">
          <a:xfrm>
            <a:off x="967012" y="4819254"/>
            <a:ext cx="3118787" cy="179064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6C12A6F-270C-4AF7-82C4-8FA636007B5B}"/>
              </a:ext>
            </a:extLst>
          </p:cNvPr>
          <p:cNvPicPr>
            <a:picLocks noChangeAspect="1"/>
          </p:cNvPicPr>
          <p:nvPr/>
        </p:nvPicPr>
        <p:blipFill rotWithShape="1">
          <a:blip r:embed="rId7">
            <a:extLst>
              <a:ext uri="{28A0092B-C50C-407E-A947-70E740481C1C}">
                <a14:useLocalDpi xmlns:a14="http://schemas.microsoft.com/office/drawing/2010/main" val="0"/>
              </a:ext>
            </a:extLst>
          </a:blip>
          <a:srcRect l="8728" t="9931" r="11623" b="31996"/>
          <a:stretch/>
        </p:blipFill>
        <p:spPr>
          <a:xfrm>
            <a:off x="6494304" y="2323374"/>
            <a:ext cx="2373456" cy="2307349"/>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F2B9D52A-2132-49FE-9486-8980E4591941}"/>
              </a:ext>
            </a:extLst>
          </p:cNvPr>
          <p:cNvPicPr>
            <a:picLocks noChangeAspect="1"/>
          </p:cNvPicPr>
          <p:nvPr/>
        </p:nvPicPr>
        <p:blipFill rotWithShape="1">
          <a:blip r:embed="rId8">
            <a:extLst>
              <a:ext uri="{BEBA8EAE-BF5A-486C-A8C5-ECC9F3942E4B}">
                <a14:imgProps xmlns:a14="http://schemas.microsoft.com/office/drawing/2010/main">
                  <a14:imgLayer r:embed="rId9">
                    <a14:imgEffect>
                      <a14:brightnessContrast bright="40000" contrast="-20000"/>
                    </a14:imgEffect>
                  </a14:imgLayer>
                </a14:imgProps>
              </a:ext>
              <a:ext uri="{28A0092B-C50C-407E-A947-70E740481C1C}">
                <a14:useLocalDpi xmlns:a14="http://schemas.microsoft.com/office/drawing/2010/main" val="0"/>
              </a:ext>
            </a:extLst>
          </a:blip>
          <a:srcRect l="11743" r="35902"/>
          <a:stretch/>
        </p:blipFill>
        <p:spPr>
          <a:xfrm rot="5400000">
            <a:off x="4311804" y="4769421"/>
            <a:ext cx="1790642" cy="1923870"/>
          </a:xfrm>
          <a:prstGeom prst="rect">
            <a:avLst/>
          </a:prstGeom>
        </p:spPr>
      </p:pic>
      <p:pic>
        <p:nvPicPr>
          <p:cNvPr id="15" name="Picture 14" descr="Text&#10;&#10;Description automatically generated">
            <a:extLst>
              <a:ext uri="{FF2B5EF4-FFF2-40B4-BE49-F238E27FC236}">
                <a16:creationId xmlns:a16="http://schemas.microsoft.com/office/drawing/2014/main" id="{28EF55A9-64FC-478C-AADF-8859206205C5}"/>
              </a:ext>
            </a:extLst>
          </p:cNvPr>
          <p:cNvPicPr>
            <a:picLocks noChangeAspect="1"/>
          </p:cNvPicPr>
          <p:nvPr/>
        </p:nvPicPr>
        <p:blipFill rotWithShape="1">
          <a:blip r:embed="rId10">
            <a:extLst>
              <a:ext uri="{28A0092B-C50C-407E-A947-70E740481C1C}">
                <a14:useLocalDpi xmlns:a14="http://schemas.microsoft.com/office/drawing/2010/main" val="0"/>
              </a:ext>
            </a:extLst>
          </a:blip>
          <a:srcRect l="4317" t="15112" r="10562" b="23207"/>
          <a:stretch/>
        </p:blipFill>
        <p:spPr>
          <a:xfrm>
            <a:off x="6310828" y="4800417"/>
            <a:ext cx="1872812" cy="1809480"/>
          </a:xfrm>
          <a:prstGeom prst="rect">
            <a:avLst/>
          </a:prstGeom>
        </p:spPr>
      </p:pic>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sp>
        <p:nvSpPr>
          <p:cNvPr id="4" name="Content Placeholder 3">
            <a:extLst>
              <a:ext uri="{FF2B5EF4-FFF2-40B4-BE49-F238E27FC236}">
                <a16:creationId xmlns:a16="http://schemas.microsoft.com/office/drawing/2014/main" id="{1D679F68-8E16-45FF-8E85-483A84C349B9}"/>
              </a:ext>
            </a:extLst>
          </p:cNvPr>
          <p:cNvSpPr>
            <a:spLocks noGrp="1"/>
          </p:cNvSpPr>
          <p:nvPr>
            <p:ph idx="1"/>
          </p:nvPr>
        </p:nvSpPr>
        <p:spPr>
          <a:xfrm>
            <a:off x="628650" y="2463189"/>
            <a:ext cx="7886700" cy="2900435"/>
          </a:xfrm>
        </p:spPr>
        <p:txBody>
          <a:bodyPr/>
          <a:lstStyle/>
          <a:p>
            <a:endParaRPr lang="en-GB" dirty="0"/>
          </a:p>
        </p:txBody>
      </p:sp>
      <p:graphicFrame>
        <p:nvGraphicFramePr>
          <p:cNvPr id="8" name="Content Placeholder 6">
            <a:extLst>
              <a:ext uri="{FF2B5EF4-FFF2-40B4-BE49-F238E27FC236}">
                <a16:creationId xmlns:a16="http://schemas.microsoft.com/office/drawing/2014/main" id="{780BD616-751A-4228-954D-51C6000FE196}"/>
              </a:ext>
            </a:extLst>
          </p:cNvPr>
          <p:cNvGraphicFramePr>
            <a:graphicFrameLocks/>
          </p:cNvGraphicFramePr>
          <p:nvPr>
            <p:extLst>
              <p:ext uri="{D42A27DB-BD31-4B8C-83A1-F6EECF244321}">
                <p14:modId xmlns:p14="http://schemas.microsoft.com/office/powerpoint/2010/main" val="2851274603"/>
              </p:ext>
            </p:extLst>
          </p:nvPr>
        </p:nvGraphicFramePr>
        <p:xfrm>
          <a:off x="628648" y="2134466"/>
          <a:ext cx="7886701" cy="3613008"/>
        </p:xfrm>
        <a:graphic>
          <a:graphicData uri="http://schemas.openxmlformats.org/drawingml/2006/table">
            <a:tbl>
              <a:tblPr firstRow="1" firstCol="1" bandRow="1">
                <a:tableStyleId>{5C22544A-7EE6-4342-B048-85BDC9FD1C3A}</a:tableStyleId>
              </a:tblPr>
              <a:tblGrid>
                <a:gridCol w="2683649">
                  <a:extLst>
                    <a:ext uri="{9D8B030D-6E8A-4147-A177-3AD203B41FA5}">
                      <a16:colId xmlns:a16="http://schemas.microsoft.com/office/drawing/2014/main" val="302560130"/>
                    </a:ext>
                  </a:extLst>
                </a:gridCol>
                <a:gridCol w="1300763">
                  <a:extLst>
                    <a:ext uri="{9D8B030D-6E8A-4147-A177-3AD203B41FA5}">
                      <a16:colId xmlns:a16="http://schemas.microsoft.com/office/drawing/2014/main" val="1325345437"/>
                    </a:ext>
                  </a:extLst>
                </a:gridCol>
                <a:gridCol w="1300763">
                  <a:extLst>
                    <a:ext uri="{9D8B030D-6E8A-4147-A177-3AD203B41FA5}">
                      <a16:colId xmlns:a16="http://schemas.microsoft.com/office/drawing/2014/main" val="1573892804"/>
                    </a:ext>
                  </a:extLst>
                </a:gridCol>
                <a:gridCol w="1315652">
                  <a:extLst>
                    <a:ext uri="{9D8B030D-6E8A-4147-A177-3AD203B41FA5}">
                      <a16:colId xmlns:a16="http://schemas.microsoft.com/office/drawing/2014/main" val="3676719752"/>
                    </a:ext>
                  </a:extLst>
                </a:gridCol>
                <a:gridCol w="1285874">
                  <a:extLst>
                    <a:ext uri="{9D8B030D-6E8A-4147-A177-3AD203B41FA5}">
                      <a16:colId xmlns:a16="http://schemas.microsoft.com/office/drawing/2014/main" val="3794649759"/>
                    </a:ext>
                  </a:extLst>
                </a:gridCol>
              </a:tblGrid>
              <a:tr h="405117">
                <a:tc>
                  <a:txBody>
                    <a:bodyPr/>
                    <a:lstStyle/>
                    <a:p>
                      <a:pPr>
                        <a:lnSpc>
                          <a:spcPct val="107000"/>
                        </a:lnSpc>
                        <a:spcAft>
                          <a:spcPts val="0"/>
                        </a:spcAft>
                      </a:pPr>
                      <a:r>
                        <a:rPr lang="en-GB" sz="1300" dirty="0">
                          <a:effectLst/>
                        </a:rPr>
                        <a:t>Names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Activities Complete</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Virtual Sessions Attended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Total Points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rPr>
                        <a:t>Current Medal</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13068045"/>
                  </a:ext>
                </a:extLst>
              </a:tr>
              <a:tr h="213232">
                <a:tc>
                  <a:txBody>
                    <a:bodyPr/>
                    <a:lstStyle/>
                    <a:p>
                      <a:pPr>
                        <a:lnSpc>
                          <a:spcPct val="107000"/>
                        </a:lnSpc>
                        <a:spcAft>
                          <a:spcPts val="0"/>
                        </a:spcAft>
                      </a:pPr>
                      <a:r>
                        <a:rPr lang="en-GB" sz="1300" dirty="0">
                          <a:effectLst/>
                          <a:latin typeface="+mn-lt"/>
                        </a:rPr>
                        <a:t>Child 1</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panose="02020603050405020304" pitchFamily="18" charset="0"/>
                        </a:rPr>
                        <a:t>20</a:t>
                      </a: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a:rPr>
                        <a:t>15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ea typeface="Calibri" panose="020F0502020204030204" pitchFamily="34" charset="0"/>
                          <a:cs typeface="Times New Roman"/>
                        </a:rPr>
                        <a:t>35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r>
                        <a:rPr lang="en-GB" sz="1300" dirty="0">
                          <a:effectLst/>
                          <a:latin typeface="+mn-lt"/>
                        </a:rPr>
                        <a:t>Gold (35+)</a:t>
                      </a: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014666509"/>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2</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78750764"/>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3</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62690580"/>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4</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411086030"/>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5</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0" dirty="0">
                        <a:solidFill>
                          <a:schemeClr val="tx1"/>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14250847"/>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6</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latin typeface="+mn-lt"/>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273970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7</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3524385644"/>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8</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latin typeface="+mn-lt"/>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b="1" dirty="0">
                        <a:solidFill>
                          <a:srgbClr val="FF0000"/>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3512835051"/>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9</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4013487511"/>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10</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652742875"/>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11</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b="1" dirty="0">
                        <a:solidFill>
                          <a:srgbClr val="FF0000"/>
                        </a:solidFill>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83099178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12</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b="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02567148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13</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US"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602022712"/>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14</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982827369"/>
                  </a:ext>
                </a:extLst>
              </a:tr>
              <a:tr h="21323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GB" sz="1300" b="1" i="0" u="none" strike="noStrike" kern="1200" cap="none" spc="0" normalizeH="0" baseline="0" noProof="0" dirty="0">
                          <a:ln>
                            <a:noFill/>
                          </a:ln>
                          <a:solidFill>
                            <a:prstClr val="white"/>
                          </a:solidFill>
                          <a:effectLst/>
                          <a:uLnTx/>
                          <a:uFillTx/>
                          <a:latin typeface="+mn-lt"/>
                          <a:ea typeface="+mn-ea"/>
                          <a:cs typeface="+mn-cs"/>
                        </a:rPr>
                        <a:t>Child 15</a:t>
                      </a:r>
                      <a:endParaRPr kumimoji="0" lang="en-GB" sz="1300" b="1" i="0" u="none" strike="noStrike" kern="1200" cap="none" spc="0" normalizeH="0" baseline="0" noProof="0" dirty="0">
                        <a:ln>
                          <a:noFill/>
                        </a:ln>
                        <a:solidFill>
                          <a:prstClr val="white"/>
                        </a:solidFill>
                        <a:effectLst/>
                        <a:uLnTx/>
                        <a:uFillTx/>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tc>
                  <a:txBody>
                    <a:bodyPr/>
                    <a:lstStyle/>
                    <a:p>
                      <a:pPr>
                        <a:lnSpc>
                          <a:spcPct val="107000"/>
                        </a:lnSpc>
                        <a:spcAft>
                          <a:spcPts val="0"/>
                        </a:spcAft>
                      </a:pPr>
                      <a:endParaRPr lang="en-GB" sz="1300" dirty="0">
                        <a:effectLst/>
                        <a:latin typeface="+mn-lt"/>
                        <a:ea typeface="Calibri" panose="020F0502020204030204" pitchFamily="34" charset="0"/>
                        <a:cs typeface="Times New Roman" panose="02020603050405020304" pitchFamily="18" charset="0"/>
                      </a:endParaRPr>
                    </a:p>
                  </a:txBody>
                  <a:tcPr marL="62023" marR="62023" marT="0" marB="0"/>
                </a:tc>
                <a:extLst>
                  <a:ext uri="{0D108BD9-81ED-4DB2-BD59-A6C34878D82A}">
                    <a16:rowId xmlns:a16="http://schemas.microsoft.com/office/drawing/2014/main" val="2450520912"/>
                  </a:ext>
                </a:extLst>
              </a:tr>
            </a:tbl>
          </a:graphicData>
        </a:graphic>
      </p:graphicFrame>
      <p:pic>
        <p:nvPicPr>
          <p:cNvPr id="7" name="Content Placeholder 3" descr="A picture containing text, night sky&#10;&#10;Description automatically generated">
            <a:extLst>
              <a:ext uri="{FF2B5EF4-FFF2-40B4-BE49-F238E27FC236}">
                <a16:creationId xmlns:a16="http://schemas.microsoft.com/office/drawing/2014/main" id="{ACF9F0D3-1907-4921-98A1-8163F299B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picture containing text, night sky&#10;&#10;Description automatically generated">
            <a:extLst>
              <a:ext uri="{FF2B5EF4-FFF2-40B4-BE49-F238E27FC236}">
                <a16:creationId xmlns:a16="http://schemas.microsoft.com/office/drawing/2014/main" id="{A20D60BA-47CA-4FD9-AF4C-C820C8B24F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69" y="0"/>
            <a:ext cx="9150570" cy="1233182"/>
          </a:xfrm>
        </p:spPr>
      </p:pic>
      <p:pic>
        <p:nvPicPr>
          <p:cNvPr id="2" name="Online Media 1" title="Get Creative: Paper Aeroplane">
            <a:hlinkClick r:id="" action="ppaction://media"/>
            <a:extLst>
              <a:ext uri="{FF2B5EF4-FFF2-40B4-BE49-F238E27FC236}">
                <a16:creationId xmlns:a16="http://schemas.microsoft.com/office/drawing/2014/main" id="{CAA44DA7-01F5-46A5-8858-855A2B0FA99F}"/>
              </a:ext>
            </a:extLst>
          </p:cNvPr>
          <p:cNvPicPr>
            <a:picLocks noRot="1" noChangeAspect="1"/>
          </p:cNvPicPr>
          <p:nvPr>
            <a:videoFile r:link="rId1"/>
          </p:nvPr>
        </p:nvPicPr>
        <p:blipFill>
          <a:blip r:embed="rId4"/>
          <a:stretch>
            <a:fillRect/>
          </a:stretch>
        </p:blipFill>
        <p:spPr>
          <a:xfrm>
            <a:off x="-6569" y="1503727"/>
            <a:ext cx="9150569" cy="5147195"/>
          </a:xfrm>
          <a:prstGeom prst="rect">
            <a:avLst/>
          </a:prstGeom>
        </p:spPr>
      </p:pic>
    </p:spTree>
    <p:extLst>
      <p:ext uri="{BB962C8B-B14F-4D97-AF65-F5344CB8AC3E}">
        <p14:creationId xmlns:p14="http://schemas.microsoft.com/office/powerpoint/2010/main" val="237036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A picture containing text, night sky&#10;&#10;Description automatically generated">
            <a:extLst>
              <a:ext uri="{FF2B5EF4-FFF2-40B4-BE49-F238E27FC236}">
                <a16:creationId xmlns:a16="http://schemas.microsoft.com/office/drawing/2014/main" id="{0993ED4C-1E2A-48EF-A3F3-0B2FA933A3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 y="0"/>
            <a:ext cx="9150570" cy="1233182"/>
          </a:xfrm>
          <a:prstGeom prst="rect">
            <a:avLst/>
          </a:prstGeom>
        </p:spPr>
      </p:pic>
      <p:pic>
        <p:nvPicPr>
          <p:cNvPr id="7" name="Online Media 6" title="Anchors Programme - Love">
            <a:hlinkClick r:id="" action="ppaction://media"/>
            <a:extLst>
              <a:ext uri="{FF2B5EF4-FFF2-40B4-BE49-F238E27FC236}">
                <a16:creationId xmlns:a16="http://schemas.microsoft.com/office/drawing/2014/main" id="{0A4DFE5B-D264-48D9-8D1F-12F3D3D73AEA}"/>
              </a:ext>
            </a:extLst>
          </p:cNvPr>
          <p:cNvPicPr>
            <a:picLocks noRot="1" noChangeAspect="1"/>
          </p:cNvPicPr>
          <p:nvPr>
            <a:videoFile r:link="rId1"/>
          </p:nvPr>
        </p:nvPicPr>
        <p:blipFill>
          <a:blip r:embed="rId4"/>
          <a:stretch>
            <a:fillRect/>
          </a:stretch>
        </p:blipFill>
        <p:spPr>
          <a:xfrm>
            <a:off x="0" y="1486949"/>
            <a:ext cx="9153320" cy="5148743"/>
          </a:xfrm>
          <a:prstGeom prst="rect">
            <a:avLst/>
          </a:prstGeom>
        </p:spPr>
      </p:pic>
    </p:spTree>
    <p:extLst>
      <p:ext uri="{BB962C8B-B14F-4D97-AF65-F5344CB8AC3E}">
        <p14:creationId xmlns:p14="http://schemas.microsoft.com/office/powerpoint/2010/main" val="226934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7E579BB-6F63-43CC-933B-D3C81DB7DD73}"/>
              </a:ext>
            </a:extLst>
          </p:cNvPr>
          <p:cNvSpPr txBox="1">
            <a:spLocks/>
          </p:cNvSpPr>
          <p:nvPr/>
        </p:nvSpPr>
        <p:spPr>
          <a:xfrm>
            <a:off x="481339" y="1408363"/>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dirty="0">
                <a:solidFill>
                  <a:srgbClr val="2D395A"/>
                </a:solidFill>
                <a:latin typeface="Futura-Bold" pitchFamily="2" charset="0"/>
              </a:rPr>
              <a:t>Spot the Difference</a:t>
            </a:r>
          </a:p>
        </p:txBody>
      </p:sp>
      <p:pic>
        <p:nvPicPr>
          <p:cNvPr id="5" name="Content Placeholder 3" descr="A picture containing text, night sky&#10;&#10;Description automatically generated">
            <a:extLst>
              <a:ext uri="{FF2B5EF4-FFF2-40B4-BE49-F238E27FC236}">
                <a16:creationId xmlns:a16="http://schemas.microsoft.com/office/drawing/2014/main" id="{1FA8C48C-EC3D-4AA8-A11F-88EFCE1E6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3" name="Picture 2">
            <a:extLst>
              <a:ext uri="{FF2B5EF4-FFF2-40B4-BE49-F238E27FC236}">
                <a16:creationId xmlns:a16="http://schemas.microsoft.com/office/drawing/2014/main" id="{64A07FD0-8FB6-49D1-B218-00E25A713277}"/>
              </a:ext>
            </a:extLst>
          </p:cNvPr>
          <p:cNvPicPr>
            <a:picLocks noChangeAspect="1"/>
          </p:cNvPicPr>
          <p:nvPr/>
        </p:nvPicPr>
        <p:blipFill rotWithShape="1">
          <a:blip r:embed="rId3"/>
          <a:srcRect l="28899" t="15300" r="14036" b="12610"/>
          <a:stretch/>
        </p:blipFill>
        <p:spPr>
          <a:xfrm>
            <a:off x="2078372" y="2733926"/>
            <a:ext cx="4853032" cy="3448618"/>
          </a:xfrm>
          <a:prstGeom prst="rect">
            <a:avLst/>
          </a:prstGeom>
        </p:spPr>
      </p:pic>
    </p:spTree>
    <p:extLst>
      <p:ext uri="{BB962C8B-B14F-4D97-AF65-F5344CB8AC3E}">
        <p14:creationId xmlns:p14="http://schemas.microsoft.com/office/powerpoint/2010/main" val="5091209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A07FD0-8FB6-49D1-B218-00E25A713277}"/>
              </a:ext>
            </a:extLst>
          </p:cNvPr>
          <p:cNvPicPr>
            <a:picLocks noChangeAspect="1"/>
          </p:cNvPicPr>
          <p:nvPr/>
        </p:nvPicPr>
        <p:blipFill rotWithShape="1">
          <a:blip r:embed="rId2"/>
          <a:srcRect l="28899" t="15300" r="14036" b="12610"/>
          <a:stretch/>
        </p:blipFill>
        <p:spPr>
          <a:xfrm>
            <a:off x="32152" y="203433"/>
            <a:ext cx="9078292" cy="6451134"/>
          </a:xfrm>
          <a:prstGeom prst="rect">
            <a:avLst/>
          </a:prstGeom>
        </p:spPr>
      </p:pic>
    </p:spTree>
    <p:extLst>
      <p:ext uri="{BB962C8B-B14F-4D97-AF65-F5344CB8AC3E}">
        <p14:creationId xmlns:p14="http://schemas.microsoft.com/office/powerpoint/2010/main" val="317313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4" name="Content Placeholder 5" descr="A picture containing graphical user interface&#10;&#10;Description automatically generated">
            <a:extLst>
              <a:ext uri="{FF2B5EF4-FFF2-40B4-BE49-F238E27FC236}">
                <a16:creationId xmlns:a16="http://schemas.microsoft.com/office/drawing/2014/main" id="{10586D4E-29D9-46B7-BA66-7A63693629F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0988" r="18561" b="48259"/>
          <a:stretch/>
        </p:blipFill>
        <p:spPr>
          <a:xfrm>
            <a:off x="1856702" y="2432757"/>
            <a:ext cx="5701777" cy="4035862"/>
          </a:xfrm>
        </p:spPr>
      </p:pic>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6" name="Content Placeholder 3" descr="A picture containing text, night sky&#10;&#10;Description automatically generated">
            <a:extLst>
              <a:ext uri="{FF2B5EF4-FFF2-40B4-BE49-F238E27FC236}">
                <a16:creationId xmlns:a16="http://schemas.microsoft.com/office/drawing/2014/main" id="{B6776A77-1FF3-4595-80A8-591FA6EC3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50570" cy="1233182"/>
          </a:xfrm>
          <a:prstGeom prst="rect">
            <a:avLst/>
          </a:prstGeom>
        </p:spPr>
      </p:pic>
      <p:pic>
        <p:nvPicPr>
          <p:cNvPr id="7" name="Picture 6">
            <a:extLst>
              <a:ext uri="{FF2B5EF4-FFF2-40B4-BE49-F238E27FC236}">
                <a16:creationId xmlns:a16="http://schemas.microsoft.com/office/drawing/2014/main" id="{162A6891-462B-4777-8DFD-BFD1AD09DE8E}"/>
              </a:ext>
            </a:extLst>
          </p:cNvPr>
          <p:cNvPicPr>
            <a:picLocks noChangeAspect="1"/>
          </p:cNvPicPr>
          <p:nvPr/>
        </p:nvPicPr>
        <p:blipFill rotWithShape="1">
          <a:blip r:embed="rId3"/>
          <a:srcRect l="36880" t="26436" r="29641" b="33975"/>
          <a:stretch/>
        </p:blipFill>
        <p:spPr>
          <a:xfrm>
            <a:off x="1729833" y="2432757"/>
            <a:ext cx="5946094" cy="3955027"/>
          </a:xfrm>
          <a:prstGeom prst="rect">
            <a:avLst/>
          </a:prstGeom>
        </p:spPr>
      </p:pic>
    </p:spTree>
    <p:extLst>
      <p:ext uri="{BB962C8B-B14F-4D97-AF65-F5344CB8AC3E}">
        <p14:creationId xmlns:p14="http://schemas.microsoft.com/office/powerpoint/2010/main" val="747364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52D0-6CFA-46C4-A871-7A0DED0BB0FA}"/>
              </a:ext>
            </a:extLst>
          </p:cNvPr>
          <p:cNvSpPr>
            <a:spLocks noGrp="1"/>
          </p:cNvSpPr>
          <p:nvPr>
            <p:ph type="title"/>
          </p:nvPr>
        </p:nvSpPr>
        <p:spPr/>
        <p:txBody>
          <a:bodyPr/>
          <a:lstStyle/>
          <a:p>
            <a:endParaRPr lang="en-GB"/>
          </a:p>
        </p:txBody>
      </p:sp>
      <p:pic>
        <p:nvPicPr>
          <p:cNvPr id="6" name="Content Placeholder 5" descr="A picture containing text, sign&#10;&#10;Description automatically generated">
            <a:extLst>
              <a:ext uri="{FF2B5EF4-FFF2-40B4-BE49-F238E27FC236}">
                <a16:creationId xmlns:a16="http://schemas.microsoft.com/office/drawing/2014/main" id="{D0974C02-E575-4DFC-8FC0-546397A300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1010667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265770-7022-4799-B067-894B047522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82bf16-55f3-411b-b6d1-84df8e4c00b7"/>
    <ds:schemaRef ds:uri="d656bd3d-142a-4ec1-be80-c131dd2f7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9BC55D-9E9B-4B20-BABF-814DCC3A737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71E922A-6F05-45A1-8C1A-D5ADB3D3DF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4043</TotalTime>
  <Words>358</Words>
  <Application>Microsoft Office PowerPoint</Application>
  <PresentationFormat>On-screen Show (4:3)</PresentationFormat>
  <Paragraphs>47</Paragraphs>
  <Slides>12</Slides>
  <Notes>0</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0</vt:i4>
      </vt:variant>
      <vt:variant>
        <vt:lpstr>Slide Titles</vt:lpstr>
      </vt:variant>
      <vt:variant>
        <vt:i4>12</vt:i4>
      </vt:variant>
    </vt:vector>
  </HeadingPairs>
  <TitlesOfParts>
    <vt:vector size="17" baseType="lpstr">
      <vt:lpstr>Arial</vt:lpstr>
      <vt:lpstr>Calibri</vt:lpstr>
      <vt:lpstr>Calibri Light</vt:lpstr>
      <vt:lpstr>Futura-Bold</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Chris Norman</cp:lastModifiedBy>
  <cp:revision>53</cp:revision>
  <cp:lastPrinted>2020-07-14T15:34:19Z</cp:lastPrinted>
  <dcterms:created xsi:type="dcterms:W3CDTF">2020-05-21T08:45:58Z</dcterms:created>
  <dcterms:modified xsi:type="dcterms:W3CDTF">2021-02-05T15:36:23Z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