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502" r:id="rId5"/>
    <p:sldId id="258" r:id="rId6"/>
    <p:sldId id="415" r:id="rId7"/>
    <p:sldId id="498" r:id="rId8"/>
    <p:sldId id="297" r:id="rId9"/>
    <p:sldId id="499" r:id="rId10"/>
    <p:sldId id="506" r:id="rId11"/>
    <p:sldId id="509" r:id="rId12"/>
    <p:sldId id="517" r:id="rId13"/>
    <p:sldId id="511" r:id="rId14"/>
    <p:sldId id="528" r:id="rId15"/>
    <p:sldId id="505" r:id="rId16"/>
    <p:sldId id="512" r:id="rId17"/>
    <p:sldId id="508" r:id="rId18"/>
    <p:sldId id="510" r:id="rId19"/>
    <p:sldId id="519" r:id="rId20"/>
    <p:sldId id="513" r:id="rId21"/>
    <p:sldId id="515" r:id="rId22"/>
    <p:sldId id="522" r:id="rId23"/>
    <p:sldId id="523" r:id="rId24"/>
    <p:sldId id="507" r:id="rId25"/>
    <p:sldId id="516" r:id="rId26"/>
    <p:sldId id="525" r:id="rId27"/>
    <p:sldId id="514" r:id="rId28"/>
    <p:sldId id="527" r:id="rId29"/>
    <p:sldId id="521" r:id="rId30"/>
    <p:sldId id="524" r:id="rId31"/>
    <p:sldId id="518" r:id="rId32"/>
    <p:sldId id="526" r:id="rId33"/>
    <p:sldId id="520" r:id="rId34"/>
    <p:sldId id="529" r:id="rId35"/>
    <p:sldId id="500" r:id="rId36"/>
    <p:sldId id="275" r:id="rId37"/>
    <p:sldId id="530" r:id="rId38"/>
    <p:sldId id="273" r:id="rId39"/>
    <p:sldId id="257" r:id="rId40"/>
    <p:sldId id="256" r:id="rId41"/>
    <p:sldId id="503" r:id="rId42"/>
    <p:sldId id="261" r:id="rId43"/>
    <p:sldId id="262" r:id="rId44"/>
    <p:sldId id="263" r:id="rId45"/>
    <p:sldId id="264" r:id="rId46"/>
    <p:sldId id="265" r:id="rId47"/>
    <p:sldId id="266" r:id="rId48"/>
    <p:sldId id="268" r:id="rId49"/>
    <p:sldId id="269" r:id="rId50"/>
    <p:sldId id="270" r:id="rId51"/>
    <p:sldId id="271" r:id="rId52"/>
    <p:sldId id="272" r:id="rId53"/>
    <p:sldId id="267" r:id="rId54"/>
    <p:sldId id="504" r:id="rId55"/>
    <p:sldId id="495" r:id="rId56"/>
    <p:sldId id="501" r:id="rId57"/>
    <p:sldId id="496" r:id="rId58"/>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orman" initials="CN" lastIdx="4" clrIdx="0">
    <p:extLst>
      <p:ext uri="{19B8F6BF-5375-455C-9EA6-DF929625EA0E}">
        <p15:presenceInfo xmlns:p15="http://schemas.microsoft.com/office/powerpoint/2012/main" userId="e30001d8767411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A"/>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69" autoAdjust="0"/>
    <p:restoredTop sz="94660"/>
  </p:normalViewPr>
  <p:slideViewPr>
    <p:cSldViewPr snapToGrid="0">
      <p:cViewPr varScale="1">
        <p:scale>
          <a:sx n="110" d="100"/>
          <a:sy n="110" d="100"/>
        </p:scale>
        <p:origin x="184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98952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7335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074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49179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87A48D-5121-4580-B624-F599ACFA33EB}" type="datetimeFigureOut">
              <a:rPr lang="en-GB" smtClean="0"/>
              <a:t>05/02/2021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32449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87A48D-5121-4580-B624-F599ACFA33EB}" type="datetimeFigureOut">
              <a:rPr lang="en-GB" smtClean="0"/>
              <a:t>05/02/2021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2867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7A48D-5121-4580-B624-F599ACFA33EB}" type="datetimeFigureOut">
              <a:rPr lang="en-GB" smtClean="0"/>
              <a:t>05/02/2021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04282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3132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126052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6759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26828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7A48D-5121-4580-B624-F599ACFA33EB}" type="datetimeFigureOut">
              <a:rPr lang="en-GB" smtClean="0"/>
              <a:t>05/02/2021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2063A-22F9-4278-8B90-91A52B18A4DF}" type="slidenum">
              <a:rPr lang="en-GB" smtClean="0"/>
              <a:t>‹#›</a:t>
            </a:fld>
            <a:endParaRPr lang="en-GB"/>
          </a:p>
        </p:txBody>
      </p:sp>
    </p:spTree>
    <p:extLst>
      <p:ext uri="{BB962C8B-B14F-4D97-AF65-F5344CB8AC3E}">
        <p14:creationId xmlns:p14="http://schemas.microsoft.com/office/powerpoint/2010/main" val="1998873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eaders.boys-brigade.org.uk/ourbran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xml"/><Relationship Id="rId1" Type="http://schemas.openxmlformats.org/officeDocument/2006/relationships/video" Target="https://www.youtube.com/embed/bEM_X25DWPk?feature=oembed" TargetMode="Externa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34.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34.png"/><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34.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34.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34.png"/><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34.png"/><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34.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34.png"/><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34.png"/><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34.png"/><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34.pn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34.png"/><Relationship Id="rId4" Type="http://schemas.openxmlformats.org/officeDocument/2006/relationships/image" Target="../media/image46.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34.png"/><Relationship Id="rId4" Type="http://schemas.openxmlformats.org/officeDocument/2006/relationships/image" Target="../media/image47.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5" Type="http://schemas.openxmlformats.org/officeDocument/2006/relationships/image" Target="../media/image34.png"/><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5" Type="http://schemas.openxmlformats.org/officeDocument/2006/relationships/image" Target="../media/image34.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6B02A07E-A8E1-4895-9B1F-E47694056A29}"/>
              </a:ext>
            </a:extLst>
          </p:cNvPr>
          <p:cNvSpPr txBox="1">
            <a:spLocks/>
          </p:cNvSpPr>
          <p:nvPr/>
        </p:nvSpPr>
        <p:spPr>
          <a:xfrm>
            <a:off x="487057" y="528582"/>
            <a:ext cx="8169886" cy="5989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t>Anchors Taster Programme - Week 2</a:t>
            </a:r>
          </a:p>
          <a:p>
            <a:endParaRPr lang="en-GB" sz="1400" dirty="0"/>
          </a:p>
          <a:p>
            <a:r>
              <a:rPr lang="en-GB" sz="1400" dirty="0"/>
              <a:t>_________________________________________________________</a:t>
            </a:r>
          </a:p>
          <a:p>
            <a:endParaRPr lang="en-GB" sz="1400" dirty="0"/>
          </a:p>
          <a:p>
            <a:r>
              <a:rPr lang="en-GB" sz="1400" dirty="0"/>
              <a:t>If you have not already downloaded and installed the Brigade fonts used in this presentation you can download our font pack at</a:t>
            </a:r>
            <a:br>
              <a:rPr lang="en-GB" sz="1400" dirty="0"/>
            </a:br>
            <a:r>
              <a:rPr lang="en-GB" sz="1400" dirty="0">
                <a:hlinkClick r:id="rId2"/>
              </a:rPr>
              <a:t>http://leaders.boys-brigade.org.uk/ourbrand.htm</a:t>
            </a:r>
            <a:endParaRPr lang="en-GB" sz="1400" dirty="0"/>
          </a:p>
          <a:p>
            <a:r>
              <a:rPr lang="en-GB" sz="1400" dirty="0"/>
              <a:t>Alternatively you may just need to check through the presentation to ensure the substitute font used is displaying correctly.</a:t>
            </a:r>
          </a:p>
          <a:p>
            <a:r>
              <a:rPr lang="en-GB" sz="1400" dirty="0"/>
              <a:t>_________________________________________________________</a:t>
            </a:r>
          </a:p>
          <a:p>
            <a:endParaRPr lang="en-GB" sz="1400" dirty="0"/>
          </a:p>
          <a:p>
            <a:r>
              <a:rPr lang="en-GB" sz="1400" dirty="0"/>
              <a:t>All elements of the programme that need to be shown on screen are included in this presentation. Please remove any elements you do not need. This PowerPoint presentation will have any videos mentioned in the programme embedded into it. When you come to these click the play button to start the video. Ensure when sharing your screen through Zoom you tick the ‘Share Computer Sound’ box.</a:t>
            </a:r>
          </a:p>
          <a:p>
            <a:r>
              <a:rPr lang="en-GB" sz="1400" dirty="0"/>
              <a:t>_________________________________________________________</a:t>
            </a:r>
          </a:p>
          <a:p>
            <a:endParaRPr lang="en-GB" sz="1400" dirty="0"/>
          </a:p>
          <a:p>
            <a:r>
              <a:rPr lang="en-GB" sz="1400" dirty="0"/>
              <a:t>Please check through and edit text as required. Remember to encourage parents/carers to send in photos of their child taking part in the ‘Takeaway Challenge’ and add these in on the ‘Last week’s challenge slide’. The young people will love seeing themselves here </a:t>
            </a:r>
            <a:r>
              <a:rPr lang="en-GB" sz="1400" dirty="0">
                <a:sym typeface="Wingdings" panose="05000000000000000000" pitchFamily="2" charset="2"/>
              </a:rPr>
              <a:t></a:t>
            </a:r>
          </a:p>
          <a:p>
            <a:endParaRPr lang="en-GB" sz="1400" dirty="0">
              <a:sym typeface="Wingdings" panose="05000000000000000000" pitchFamily="2" charset="2"/>
            </a:endParaRPr>
          </a:p>
          <a:p>
            <a:r>
              <a:rPr lang="en-GB" sz="1400" dirty="0">
                <a:sym typeface="Wingdings" panose="05000000000000000000" pitchFamily="2" charset="2"/>
              </a:rPr>
              <a:t>A template points chart is also included which you can update each week and share as part of your virtual session.</a:t>
            </a:r>
            <a:endParaRPr lang="en-GB" sz="1400" dirty="0"/>
          </a:p>
        </p:txBody>
      </p:sp>
    </p:spTree>
    <p:extLst>
      <p:ext uri="{BB962C8B-B14F-4D97-AF65-F5344CB8AC3E}">
        <p14:creationId xmlns:p14="http://schemas.microsoft.com/office/powerpoint/2010/main" val="425426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picture containing text, sign&#10;&#10;Description automatically generated">
            <a:extLst>
              <a:ext uri="{FF2B5EF4-FFF2-40B4-BE49-F238E27FC236}">
                <a16:creationId xmlns:a16="http://schemas.microsoft.com/office/drawing/2014/main" id="{FBFF48ED-DE1A-458C-85E7-F00D9FF84F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5833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649119" y="1170766"/>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Last week’s challenge . . .</a:t>
            </a:r>
          </a:p>
        </p:txBody>
      </p:sp>
      <p:pic>
        <p:nvPicPr>
          <p:cNvPr id="6" name="Content Placeholder 3" descr="A picture containing text, night sky&#10;&#10;Description automatically generated">
            <a:extLst>
              <a:ext uri="{FF2B5EF4-FFF2-40B4-BE49-F238E27FC236}">
                <a16:creationId xmlns:a16="http://schemas.microsoft.com/office/drawing/2014/main" id="{805C2BFF-74EE-4BF4-8A01-6B1BF13C86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50570" cy="1233182"/>
          </a:xfrm>
        </p:spPr>
      </p:pic>
      <p:sp>
        <p:nvSpPr>
          <p:cNvPr id="16" name="Title 1">
            <a:extLst>
              <a:ext uri="{FF2B5EF4-FFF2-40B4-BE49-F238E27FC236}">
                <a16:creationId xmlns:a16="http://schemas.microsoft.com/office/drawing/2014/main" id="{84516B0C-F51A-46A0-A38A-173A1C78F14E}"/>
              </a:ext>
            </a:extLst>
          </p:cNvPr>
          <p:cNvSpPr txBox="1">
            <a:spLocks/>
          </p:cNvSpPr>
          <p:nvPr/>
        </p:nvSpPr>
        <p:spPr>
          <a:xfrm>
            <a:off x="556840" y="342900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FF0000"/>
                </a:solidFill>
                <a:latin typeface="Futura-Bold" pitchFamily="2" charset="0"/>
              </a:rPr>
              <a:t>Add photos sent in by parents/carers here!</a:t>
            </a:r>
          </a:p>
        </p:txBody>
      </p:sp>
    </p:spTree>
    <p:extLst>
      <p:ext uri="{BB962C8B-B14F-4D97-AF65-F5344CB8AC3E}">
        <p14:creationId xmlns:p14="http://schemas.microsoft.com/office/powerpoint/2010/main" val="271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41E52E5-EDD7-4C51-94B9-212D5BFD3D8D}"/>
              </a:ext>
            </a:extLst>
          </p:cNvPr>
          <p:cNvGraphicFramePr>
            <a:graphicFrameLocks noChangeAspect="1"/>
          </p:cNvGraphicFramePr>
          <p:nvPr>
            <p:extLst>
              <p:ext uri="{D42A27DB-BD31-4B8C-83A1-F6EECF244321}">
                <p14:modId xmlns:p14="http://schemas.microsoft.com/office/powerpoint/2010/main" val="1817298684"/>
              </p:ext>
            </p:extLst>
          </p:nvPr>
        </p:nvGraphicFramePr>
        <p:xfrm>
          <a:off x="2702072" y="2675730"/>
          <a:ext cx="3950588" cy="3135521"/>
        </p:xfrm>
        <a:graphic>
          <a:graphicData uri="http://schemas.openxmlformats.org/presentationml/2006/ole">
            <mc:AlternateContent xmlns:mc="http://schemas.openxmlformats.org/markup-compatibility/2006">
              <mc:Choice xmlns:v="urn:schemas-microsoft-com:vml" Requires="v">
                <p:oleObj r:id="rId2" imgW="2261520" imgH="1794960" progId="">
                  <p:embed/>
                </p:oleObj>
              </mc:Choice>
              <mc:Fallback>
                <p:oleObj r:id="rId2" imgW="2261520" imgH="1794960" progId="">
                  <p:embed/>
                  <p:pic>
                    <p:nvPicPr>
                      <p:cNvPr id="0" name=""/>
                      <p:cNvPicPr/>
                      <p:nvPr/>
                    </p:nvPicPr>
                    <p:blipFill>
                      <a:blip r:embed="rId3"/>
                      <a:stretch>
                        <a:fillRect/>
                      </a:stretch>
                    </p:blipFill>
                    <p:spPr>
                      <a:xfrm>
                        <a:off x="2702072" y="2675730"/>
                        <a:ext cx="3950588" cy="3135521"/>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57E579BB-6F63-43CC-933B-D3C81DB7DD73}"/>
              </a:ext>
            </a:extLst>
          </p:cNvPr>
          <p:cNvSpPr txBox="1">
            <a:spLocks/>
          </p:cNvSpPr>
          <p:nvPr/>
        </p:nvSpPr>
        <p:spPr>
          <a:xfrm>
            <a:off x="628650" y="150335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Remember to share your photos with us</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
        <p:nvSpPr>
          <p:cNvPr id="8" name="Title 1">
            <a:extLst>
              <a:ext uri="{FF2B5EF4-FFF2-40B4-BE49-F238E27FC236}">
                <a16:creationId xmlns:a16="http://schemas.microsoft.com/office/drawing/2014/main" id="{07291821-A2E8-42BA-94BD-0B63EA8252AB}"/>
              </a:ext>
            </a:extLst>
          </p:cNvPr>
          <p:cNvSpPr txBox="1">
            <a:spLocks/>
          </p:cNvSpPr>
          <p:nvPr/>
        </p:nvSpPr>
        <p:spPr>
          <a:xfrm>
            <a:off x="638437" y="550727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Send by email to </a:t>
            </a:r>
            <a:r>
              <a:rPr lang="en-GB" sz="2400" dirty="0" err="1">
                <a:solidFill>
                  <a:srgbClr val="FF0000"/>
                </a:solidFill>
                <a:latin typeface="Futura-Bold" pitchFamily="2" charset="0"/>
              </a:rPr>
              <a:t>xxxxxxx</a:t>
            </a:r>
            <a:r>
              <a:rPr lang="en-GB" sz="2400" dirty="0">
                <a:solidFill>
                  <a:srgbClr val="2D395A"/>
                </a:solidFill>
                <a:latin typeface="Futura-Bold" pitchFamily="2" charset="0"/>
              </a:rPr>
              <a:t> or via WhatsApp/SMS/Social Media</a:t>
            </a:r>
          </a:p>
        </p:txBody>
      </p:sp>
    </p:spTree>
    <p:extLst>
      <p:ext uri="{BB962C8B-B14F-4D97-AF65-F5344CB8AC3E}">
        <p14:creationId xmlns:p14="http://schemas.microsoft.com/office/powerpoint/2010/main" val="37940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0B3F-BC34-4DD5-B0B5-4DF1572FB66B}"/>
              </a:ext>
            </a:extLst>
          </p:cNvPr>
          <p:cNvSpPr>
            <a:spLocks noGrp="1"/>
          </p:cNvSpPr>
          <p:nvPr>
            <p:ph type="title"/>
          </p:nvPr>
        </p:nvSpPr>
        <p:spPr>
          <a:xfrm>
            <a:off x="628647" y="1378324"/>
            <a:ext cx="7886700" cy="689724"/>
          </a:xfrm>
        </p:spPr>
        <p:txBody>
          <a:bodyPr>
            <a:normAutofit/>
          </a:bodyPr>
          <a:lstStyle/>
          <a:p>
            <a:pPr algn="ctr"/>
            <a:r>
              <a:rPr lang="en-GB" sz="3600" dirty="0">
                <a:solidFill>
                  <a:srgbClr val="002060"/>
                </a:solidFill>
                <a:latin typeface="Futura-Bold" pitchFamily="2" charset="0"/>
              </a:rPr>
              <a:t>#</a:t>
            </a:r>
            <a:r>
              <a:rPr lang="en-GB" sz="3600" dirty="0" err="1">
                <a:solidFill>
                  <a:srgbClr val="002060"/>
                </a:solidFill>
                <a:latin typeface="Futura-Bold" pitchFamily="2" charset="0"/>
              </a:rPr>
              <a:t>BBatHOME</a:t>
            </a:r>
            <a:r>
              <a:rPr lang="en-GB" sz="3600" dirty="0">
                <a:solidFill>
                  <a:srgbClr val="002060"/>
                </a:solidFill>
                <a:latin typeface="Futura-Bold" pitchFamily="2" charset="0"/>
              </a:rPr>
              <a:t> Points Chart</a:t>
            </a:r>
          </a:p>
        </p:txBody>
      </p:sp>
      <p:sp>
        <p:nvSpPr>
          <p:cNvPr id="5" name="Rectangle 4">
            <a:extLst>
              <a:ext uri="{FF2B5EF4-FFF2-40B4-BE49-F238E27FC236}">
                <a16:creationId xmlns:a16="http://schemas.microsoft.com/office/drawing/2014/main" id="{5453E051-1768-4BCD-AACA-F71179035BF1}"/>
              </a:ext>
            </a:extLst>
          </p:cNvPr>
          <p:cNvSpPr/>
          <p:nvPr/>
        </p:nvSpPr>
        <p:spPr>
          <a:xfrm>
            <a:off x="565039" y="5782368"/>
            <a:ext cx="8146112" cy="876971"/>
          </a:xfrm>
          <a:prstGeom prst="rect">
            <a:avLst/>
          </a:prstGeom>
        </p:spPr>
        <p:txBody>
          <a:bodyPr wrap="square">
            <a:spAutoFit/>
          </a:bodyPr>
          <a:lstStyle/>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We will update points each week and share on our Virtual Sessions!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Medals will be awarded as follows:</a:t>
            </a:r>
            <a:br>
              <a:rPr lang="en-GB" sz="1300" dirty="0">
                <a:latin typeface="Calibri" panose="020F0502020204030204" pitchFamily="34" charset="0"/>
                <a:ea typeface="Calibri" panose="020F0502020204030204" pitchFamily="34" charset="0"/>
                <a:cs typeface="Times New Roman" panose="02020603050405020304" pitchFamily="18" charset="0"/>
              </a:rPr>
            </a:br>
            <a:r>
              <a:rPr lang="en-GB" sz="1300" b="1" dirty="0">
                <a:latin typeface="Calibri" panose="020F0502020204030204" pitchFamily="34" charset="0"/>
                <a:ea typeface="Calibri" panose="020F0502020204030204" pitchFamily="34" charset="0"/>
                <a:cs typeface="Times New Roman" panose="02020603050405020304" pitchFamily="18" charset="0"/>
              </a:rPr>
              <a:t>Bronze</a:t>
            </a:r>
            <a:r>
              <a:rPr lang="en-GB" sz="1300" dirty="0">
                <a:latin typeface="Calibri" panose="020F0502020204030204" pitchFamily="34" charset="0"/>
                <a:ea typeface="Calibri" panose="020F0502020204030204" pitchFamily="34" charset="0"/>
                <a:cs typeface="Times New Roman" panose="02020603050405020304" pitchFamily="18" charset="0"/>
              </a:rPr>
              <a:t> = 10+ Points  /  </a:t>
            </a:r>
            <a:r>
              <a:rPr lang="en-GB" sz="1300" b="1" dirty="0">
                <a:latin typeface="Calibri" panose="020F0502020204030204" pitchFamily="34" charset="0"/>
                <a:ea typeface="Calibri" panose="020F0502020204030204" pitchFamily="34" charset="0"/>
                <a:cs typeface="Times New Roman" panose="02020603050405020304" pitchFamily="18" charset="0"/>
              </a:rPr>
              <a:t>Silver</a:t>
            </a:r>
            <a:r>
              <a:rPr lang="en-GB" sz="1300" dirty="0">
                <a:latin typeface="Calibri" panose="020F0502020204030204" pitchFamily="34" charset="0"/>
                <a:ea typeface="Calibri" panose="020F0502020204030204" pitchFamily="34" charset="0"/>
                <a:cs typeface="Times New Roman" panose="02020603050405020304" pitchFamily="18" charset="0"/>
              </a:rPr>
              <a:t> = 20+ Points  /  </a:t>
            </a:r>
            <a:r>
              <a:rPr lang="en-GB" sz="1300" b="1" dirty="0">
                <a:latin typeface="Calibri" panose="020F0502020204030204" pitchFamily="34" charset="0"/>
                <a:ea typeface="Calibri" panose="020F0502020204030204" pitchFamily="34" charset="0"/>
                <a:cs typeface="Times New Roman" panose="02020603050405020304" pitchFamily="18" charset="0"/>
              </a:rPr>
              <a:t>Gold </a:t>
            </a:r>
            <a:r>
              <a:rPr lang="en-GB" sz="1300" dirty="0">
                <a:latin typeface="Calibri" panose="020F0502020204030204" pitchFamily="34" charset="0"/>
                <a:ea typeface="Calibri" panose="020F0502020204030204" pitchFamily="34" charset="0"/>
                <a:cs typeface="Times New Roman" panose="02020603050405020304" pitchFamily="18" charset="0"/>
              </a:rPr>
              <a:t>= 35+ Points  /  </a:t>
            </a:r>
            <a:r>
              <a:rPr lang="en-GB" sz="1300" b="1" dirty="0">
                <a:latin typeface="Calibri" panose="020F0502020204030204" pitchFamily="34" charset="0"/>
                <a:ea typeface="Calibri" panose="020F0502020204030204" pitchFamily="34" charset="0"/>
                <a:cs typeface="Times New Roman" panose="02020603050405020304" pitchFamily="18" charset="0"/>
              </a:rPr>
              <a:t>Diamond</a:t>
            </a:r>
            <a:r>
              <a:rPr lang="en-GB" sz="1300" dirty="0">
                <a:latin typeface="Calibri" panose="020F0502020204030204" pitchFamily="34" charset="0"/>
                <a:ea typeface="Calibri" panose="020F0502020204030204" pitchFamily="34" charset="0"/>
                <a:cs typeface="Times New Roman" panose="02020603050405020304" pitchFamily="18" charset="0"/>
              </a:rPr>
              <a:t> = 50+ Points  /  </a:t>
            </a:r>
            <a:r>
              <a:rPr lang="en-GB" sz="1300" b="1" dirty="0">
                <a:latin typeface="Calibri" panose="020F0502020204030204" pitchFamily="34" charset="0"/>
                <a:ea typeface="Calibri" panose="020F0502020204030204" pitchFamily="34" charset="0"/>
                <a:cs typeface="Times New Roman" panose="02020603050405020304" pitchFamily="18" charset="0"/>
              </a:rPr>
              <a:t>Platinum </a:t>
            </a:r>
            <a:r>
              <a:rPr lang="en-GB" sz="1300" dirty="0">
                <a:latin typeface="Calibri" panose="020F0502020204030204" pitchFamily="34" charset="0"/>
                <a:ea typeface="Calibri" panose="020F0502020204030204" pitchFamily="34" charset="0"/>
                <a:cs typeface="Times New Roman" panose="02020603050405020304" pitchFamily="18" charset="0"/>
              </a:rPr>
              <a:t>= 75+ Points</a:t>
            </a:r>
          </a:p>
        </p:txBody>
      </p:sp>
      <p:pic>
        <p:nvPicPr>
          <p:cNvPr id="7" name="Content Placeholder 3" descr="A picture containing text, night sky&#10;&#10;Description automatically generated">
            <a:extLst>
              <a:ext uri="{FF2B5EF4-FFF2-40B4-BE49-F238E27FC236}">
                <a16:creationId xmlns:a16="http://schemas.microsoft.com/office/drawing/2014/main" id="{ACF9F0D3-1907-4921-98A1-8163F299B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
        <p:nvSpPr>
          <p:cNvPr id="9" name="Title 1">
            <a:extLst>
              <a:ext uri="{FF2B5EF4-FFF2-40B4-BE49-F238E27FC236}">
                <a16:creationId xmlns:a16="http://schemas.microsoft.com/office/drawing/2014/main" id="{83602B36-A5D9-4682-9D06-F5EC082670EE}"/>
              </a:ext>
            </a:extLst>
          </p:cNvPr>
          <p:cNvSpPr txBox="1">
            <a:spLocks/>
          </p:cNvSpPr>
          <p:nvPr/>
        </p:nvSpPr>
        <p:spPr>
          <a:xfrm>
            <a:off x="1769307" y="3133186"/>
            <a:ext cx="56053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FF0000"/>
                </a:solidFill>
                <a:latin typeface="Futura-Bold" pitchFamily="2" charset="0"/>
              </a:rPr>
              <a:t>Copy and paste your latest points chart from previous week!</a:t>
            </a:r>
          </a:p>
        </p:txBody>
      </p:sp>
    </p:spTree>
    <p:extLst>
      <p:ext uri="{BB962C8B-B14F-4D97-AF65-F5344CB8AC3E}">
        <p14:creationId xmlns:p14="http://schemas.microsoft.com/office/powerpoint/2010/main" val="290203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Animal Bingo</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8" name="Picture 7">
            <a:extLst>
              <a:ext uri="{FF2B5EF4-FFF2-40B4-BE49-F238E27FC236}">
                <a16:creationId xmlns:a16="http://schemas.microsoft.com/office/drawing/2014/main" id="{45A7B33F-0B55-4AA4-A393-6F3CDE2F8DD3}"/>
              </a:ext>
            </a:extLst>
          </p:cNvPr>
          <p:cNvPicPr>
            <a:picLocks noChangeAspect="1"/>
          </p:cNvPicPr>
          <p:nvPr/>
        </p:nvPicPr>
        <p:blipFill>
          <a:blip r:embed="rId3"/>
          <a:stretch>
            <a:fillRect/>
          </a:stretch>
        </p:blipFill>
        <p:spPr>
          <a:xfrm>
            <a:off x="2519319" y="2733926"/>
            <a:ext cx="3768407" cy="3623468"/>
          </a:xfrm>
          <a:prstGeom prst="rect">
            <a:avLst/>
          </a:prstGeom>
        </p:spPr>
      </p:pic>
    </p:spTree>
    <p:extLst>
      <p:ext uri="{BB962C8B-B14F-4D97-AF65-F5344CB8AC3E}">
        <p14:creationId xmlns:p14="http://schemas.microsoft.com/office/powerpoint/2010/main" val="509120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Rhino</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6" name="Picture 5">
            <a:extLst>
              <a:ext uri="{FF2B5EF4-FFF2-40B4-BE49-F238E27FC236}">
                <a16:creationId xmlns:a16="http://schemas.microsoft.com/office/drawing/2014/main" id="{36096AC3-2908-4058-A105-75A912985B59}"/>
              </a:ext>
            </a:extLst>
          </p:cNvPr>
          <p:cNvPicPr>
            <a:picLocks noChangeAspect="1"/>
          </p:cNvPicPr>
          <p:nvPr/>
        </p:nvPicPr>
        <p:blipFill>
          <a:blip r:embed="rId3"/>
          <a:stretch>
            <a:fillRect/>
          </a:stretch>
        </p:blipFill>
        <p:spPr>
          <a:xfrm>
            <a:off x="2115555" y="2574309"/>
            <a:ext cx="4369135" cy="3343726"/>
          </a:xfrm>
          <a:prstGeom prst="rect">
            <a:avLst/>
          </a:prstGeom>
        </p:spPr>
      </p:pic>
    </p:spTree>
    <p:extLst>
      <p:ext uri="{BB962C8B-B14F-4D97-AF65-F5344CB8AC3E}">
        <p14:creationId xmlns:p14="http://schemas.microsoft.com/office/powerpoint/2010/main" val="1057536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Racoon</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4A3724FA-C40A-4F34-BFD3-F1D9F73E2F52}"/>
              </a:ext>
            </a:extLst>
          </p:cNvPr>
          <p:cNvPicPr>
            <a:picLocks noChangeAspect="1"/>
          </p:cNvPicPr>
          <p:nvPr/>
        </p:nvPicPr>
        <p:blipFill>
          <a:blip r:embed="rId3"/>
          <a:stretch>
            <a:fillRect/>
          </a:stretch>
        </p:blipFill>
        <p:spPr>
          <a:xfrm>
            <a:off x="3157952" y="2575876"/>
            <a:ext cx="2677094" cy="3096398"/>
          </a:xfrm>
          <a:prstGeom prst="rect">
            <a:avLst/>
          </a:prstGeom>
        </p:spPr>
      </p:pic>
    </p:spTree>
    <p:extLst>
      <p:ext uri="{BB962C8B-B14F-4D97-AF65-F5344CB8AC3E}">
        <p14:creationId xmlns:p14="http://schemas.microsoft.com/office/powerpoint/2010/main" val="2382442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Fox</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3543EE65-7773-40E4-9E38-9A2723489691}"/>
              </a:ext>
            </a:extLst>
          </p:cNvPr>
          <p:cNvPicPr>
            <a:picLocks noChangeAspect="1"/>
          </p:cNvPicPr>
          <p:nvPr/>
        </p:nvPicPr>
        <p:blipFill>
          <a:blip r:embed="rId3"/>
          <a:stretch>
            <a:fillRect/>
          </a:stretch>
        </p:blipFill>
        <p:spPr>
          <a:xfrm>
            <a:off x="2908686" y="2733926"/>
            <a:ext cx="3326628" cy="2993965"/>
          </a:xfrm>
          <a:prstGeom prst="rect">
            <a:avLst/>
          </a:prstGeom>
        </p:spPr>
      </p:pic>
    </p:spTree>
    <p:extLst>
      <p:ext uri="{BB962C8B-B14F-4D97-AF65-F5344CB8AC3E}">
        <p14:creationId xmlns:p14="http://schemas.microsoft.com/office/powerpoint/2010/main" val="2727923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Horse</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E4083CCE-5EBC-4400-B69B-E403E74973A6}"/>
              </a:ext>
            </a:extLst>
          </p:cNvPr>
          <p:cNvPicPr>
            <a:picLocks noChangeAspect="1"/>
          </p:cNvPicPr>
          <p:nvPr/>
        </p:nvPicPr>
        <p:blipFill>
          <a:blip r:embed="rId3"/>
          <a:stretch>
            <a:fillRect/>
          </a:stretch>
        </p:blipFill>
        <p:spPr>
          <a:xfrm>
            <a:off x="2876462" y="2595212"/>
            <a:ext cx="3391075" cy="3206777"/>
          </a:xfrm>
          <a:prstGeom prst="rect">
            <a:avLst/>
          </a:prstGeom>
        </p:spPr>
      </p:pic>
    </p:spTree>
    <p:extLst>
      <p:ext uri="{BB962C8B-B14F-4D97-AF65-F5344CB8AC3E}">
        <p14:creationId xmlns:p14="http://schemas.microsoft.com/office/powerpoint/2010/main" val="3682874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Panda</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1B11A8CB-9987-4595-9574-5BFC783564CB}"/>
              </a:ext>
            </a:extLst>
          </p:cNvPr>
          <p:cNvPicPr>
            <a:picLocks noChangeAspect="1"/>
          </p:cNvPicPr>
          <p:nvPr/>
        </p:nvPicPr>
        <p:blipFill>
          <a:blip r:embed="rId3"/>
          <a:stretch>
            <a:fillRect/>
          </a:stretch>
        </p:blipFill>
        <p:spPr>
          <a:xfrm>
            <a:off x="3142157" y="2909107"/>
            <a:ext cx="2293909" cy="2670990"/>
          </a:xfrm>
          <a:prstGeom prst="rect">
            <a:avLst/>
          </a:prstGeom>
        </p:spPr>
      </p:pic>
    </p:spTree>
    <p:extLst>
      <p:ext uri="{BB962C8B-B14F-4D97-AF65-F5344CB8AC3E}">
        <p14:creationId xmlns:p14="http://schemas.microsoft.com/office/powerpoint/2010/main" val="3444962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Elephant</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98F1E559-276E-48BA-997A-49A73FA65928}"/>
              </a:ext>
            </a:extLst>
          </p:cNvPr>
          <p:cNvPicPr>
            <a:picLocks noChangeAspect="1"/>
          </p:cNvPicPr>
          <p:nvPr/>
        </p:nvPicPr>
        <p:blipFill>
          <a:blip r:embed="rId3"/>
          <a:stretch>
            <a:fillRect/>
          </a:stretch>
        </p:blipFill>
        <p:spPr>
          <a:xfrm>
            <a:off x="2459394" y="2733926"/>
            <a:ext cx="3939986" cy="3377131"/>
          </a:xfrm>
          <a:prstGeom prst="rect">
            <a:avLst/>
          </a:prstGeom>
        </p:spPr>
      </p:pic>
    </p:spTree>
    <p:extLst>
      <p:ext uri="{BB962C8B-B14F-4D97-AF65-F5344CB8AC3E}">
        <p14:creationId xmlns:p14="http://schemas.microsoft.com/office/powerpoint/2010/main" val="2981030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Stag</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050F5848-D0A6-4E97-A908-C743438CCE2A}"/>
              </a:ext>
            </a:extLst>
          </p:cNvPr>
          <p:cNvPicPr>
            <a:picLocks noChangeAspect="1"/>
          </p:cNvPicPr>
          <p:nvPr/>
        </p:nvPicPr>
        <p:blipFill>
          <a:blip r:embed="rId3"/>
          <a:stretch>
            <a:fillRect/>
          </a:stretch>
        </p:blipFill>
        <p:spPr>
          <a:xfrm>
            <a:off x="2755958" y="2733926"/>
            <a:ext cx="3481082" cy="3520640"/>
          </a:xfrm>
          <a:prstGeom prst="rect">
            <a:avLst/>
          </a:prstGeom>
        </p:spPr>
      </p:pic>
    </p:spTree>
    <p:extLst>
      <p:ext uri="{BB962C8B-B14F-4D97-AF65-F5344CB8AC3E}">
        <p14:creationId xmlns:p14="http://schemas.microsoft.com/office/powerpoint/2010/main" val="3452415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Giraffe</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6E7834B1-0F73-4C0D-8359-F3F3F57AA389}"/>
              </a:ext>
            </a:extLst>
          </p:cNvPr>
          <p:cNvPicPr>
            <a:picLocks noChangeAspect="1"/>
          </p:cNvPicPr>
          <p:nvPr/>
        </p:nvPicPr>
        <p:blipFill>
          <a:blip r:embed="rId3"/>
          <a:stretch>
            <a:fillRect/>
          </a:stretch>
        </p:blipFill>
        <p:spPr>
          <a:xfrm>
            <a:off x="3297441" y="2909107"/>
            <a:ext cx="2809744" cy="2898473"/>
          </a:xfrm>
          <a:prstGeom prst="rect">
            <a:avLst/>
          </a:prstGeom>
        </p:spPr>
      </p:pic>
    </p:spTree>
    <p:extLst>
      <p:ext uri="{BB962C8B-B14F-4D97-AF65-F5344CB8AC3E}">
        <p14:creationId xmlns:p14="http://schemas.microsoft.com/office/powerpoint/2010/main" val="345322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Gorilla</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DABE9D30-D1F5-4CE3-BC04-559005AD32F7}"/>
              </a:ext>
            </a:extLst>
          </p:cNvPr>
          <p:cNvPicPr>
            <a:picLocks noChangeAspect="1"/>
          </p:cNvPicPr>
          <p:nvPr/>
        </p:nvPicPr>
        <p:blipFill>
          <a:blip r:embed="rId3"/>
          <a:stretch>
            <a:fillRect/>
          </a:stretch>
        </p:blipFill>
        <p:spPr>
          <a:xfrm>
            <a:off x="3085007" y="2796716"/>
            <a:ext cx="3106068" cy="3106068"/>
          </a:xfrm>
          <a:prstGeom prst="rect">
            <a:avLst/>
          </a:prstGeom>
        </p:spPr>
      </p:pic>
    </p:spTree>
    <p:extLst>
      <p:ext uri="{BB962C8B-B14F-4D97-AF65-F5344CB8AC3E}">
        <p14:creationId xmlns:p14="http://schemas.microsoft.com/office/powerpoint/2010/main" val="2358187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Snake</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243D4EAF-8D81-4B69-8EE0-6F08C029AEBB}"/>
              </a:ext>
            </a:extLst>
          </p:cNvPr>
          <p:cNvPicPr>
            <a:picLocks noChangeAspect="1"/>
          </p:cNvPicPr>
          <p:nvPr/>
        </p:nvPicPr>
        <p:blipFill>
          <a:blip r:embed="rId3"/>
          <a:stretch>
            <a:fillRect/>
          </a:stretch>
        </p:blipFill>
        <p:spPr>
          <a:xfrm>
            <a:off x="2918800" y="2978877"/>
            <a:ext cx="3524759" cy="1962237"/>
          </a:xfrm>
          <a:prstGeom prst="rect">
            <a:avLst/>
          </a:prstGeom>
        </p:spPr>
      </p:pic>
    </p:spTree>
    <p:extLst>
      <p:ext uri="{BB962C8B-B14F-4D97-AF65-F5344CB8AC3E}">
        <p14:creationId xmlns:p14="http://schemas.microsoft.com/office/powerpoint/2010/main" val="4070138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Zebra</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036027F9-E1B9-4F52-8A3E-7EA3A2B2CA5E}"/>
              </a:ext>
            </a:extLst>
          </p:cNvPr>
          <p:cNvPicPr>
            <a:picLocks noChangeAspect="1"/>
          </p:cNvPicPr>
          <p:nvPr/>
        </p:nvPicPr>
        <p:blipFill>
          <a:blip r:embed="rId3"/>
          <a:stretch>
            <a:fillRect/>
          </a:stretch>
        </p:blipFill>
        <p:spPr>
          <a:xfrm>
            <a:off x="2634427" y="2819224"/>
            <a:ext cx="3724144" cy="3292927"/>
          </a:xfrm>
          <a:prstGeom prst="rect">
            <a:avLst/>
          </a:prstGeom>
        </p:spPr>
      </p:pic>
    </p:spTree>
    <p:extLst>
      <p:ext uri="{BB962C8B-B14F-4D97-AF65-F5344CB8AC3E}">
        <p14:creationId xmlns:p14="http://schemas.microsoft.com/office/powerpoint/2010/main" val="3689119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Bear</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3DF3F561-6D2B-47EB-87AA-87A3F3057A5D}"/>
              </a:ext>
            </a:extLst>
          </p:cNvPr>
          <p:cNvPicPr>
            <a:picLocks noChangeAspect="1"/>
          </p:cNvPicPr>
          <p:nvPr/>
        </p:nvPicPr>
        <p:blipFill>
          <a:blip r:embed="rId3"/>
          <a:stretch>
            <a:fillRect/>
          </a:stretch>
        </p:blipFill>
        <p:spPr>
          <a:xfrm>
            <a:off x="2670255" y="2576862"/>
            <a:ext cx="3803490" cy="3278871"/>
          </a:xfrm>
          <a:prstGeom prst="rect">
            <a:avLst/>
          </a:prstGeom>
        </p:spPr>
      </p:pic>
    </p:spTree>
    <p:extLst>
      <p:ext uri="{BB962C8B-B14F-4D97-AF65-F5344CB8AC3E}">
        <p14:creationId xmlns:p14="http://schemas.microsoft.com/office/powerpoint/2010/main" val="3621986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Hedgehog</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39137BB7-0054-460E-B792-06AF32227B24}"/>
              </a:ext>
            </a:extLst>
          </p:cNvPr>
          <p:cNvPicPr>
            <a:picLocks noChangeAspect="1"/>
          </p:cNvPicPr>
          <p:nvPr/>
        </p:nvPicPr>
        <p:blipFill>
          <a:blip r:embed="rId3"/>
          <a:stretch>
            <a:fillRect/>
          </a:stretch>
        </p:blipFill>
        <p:spPr>
          <a:xfrm>
            <a:off x="3120704" y="3313690"/>
            <a:ext cx="2681637" cy="1620770"/>
          </a:xfrm>
          <a:prstGeom prst="rect">
            <a:avLst/>
          </a:prstGeom>
        </p:spPr>
      </p:pic>
    </p:spTree>
    <p:extLst>
      <p:ext uri="{BB962C8B-B14F-4D97-AF65-F5344CB8AC3E}">
        <p14:creationId xmlns:p14="http://schemas.microsoft.com/office/powerpoint/2010/main" val="3333731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Penguin</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6CF70B8F-C75D-473D-A07B-267A81F44FD1}"/>
              </a:ext>
            </a:extLst>
          </p:cNvPr>
          <p:cNvPicPr>
            <a:picLocks noChangeAspect="1"/>
          </p:cNvPicPr>
          <p:nvPr/>
        </p:nvPicPr>
        <p:blipFill>
          <a:blip r:embed="rId3"/>
          <a:stretch>
            <a:fillRect/>
          </a:stretch>
        </p:blipFill>
        <p:spPr>
          <a:xfrm>
            <a:off x="3607004" y="2909107"/>
            <a:ext cx="1929992" cy="2669822"/>
          </a:xfrm>
          <a:prstGeom prst="rect">
            <a:avLst/>
          </a:prstGeom>
        </p:spPr>
      </p:pic>
    </p:spTree>
    <p:extLst>
      <p:ext uri="{BB962C8B-B14F-4D97-AF65-F5344CB8AC3E}">
        <p14:creationId xmlns:p14="http://schemas.microsoft.com/office/powerpoint/2010/main" val="2622908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Lion</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6" name="Picture 5">
            <a:extLst>
              <a:ext uri="{FF2B5EF4-FFF2-40B4-BE49-F238E27FC236}">
                <a16:creationId xmlns:a16="http://schemas.microsoft.com/office/drawing/2014/main" id="{D742CEEB-23F3-4E6B-B3CC-54B1E1A19F81}"/>
              </a:ext>
            </a:extLst>
          </p:cNvPr>
          <p:cNvPicPr>
            <a:picLocks noChangeAspect="1"/>
          </p:cNvPicPr>
          <p:nvPr/>
        </p:nvPicPr>
        <p:blipFill>
          <a:blip r:embed="rId3"/>
          <a:stretch>
            <a:fillRect/>
          </a:stretch>
        </p:blipFill>
        <p:spPr>
          <a:xfrm>
            <a:off x="2475320" y="2575419"/>
            <a:ext cx="4346195" cy="3431207"/>
          </a:xfrm>
          <a:prstGeom prst="rect">
            <a:avLst/>
          </a:prstGeom>
        </p:spPr>
      </p:pic>
    </p:spTree>
    <p:extLst>
      <p:ext uri="{BB962C8B-B14F-4D97-AF65-F5344CB8AC3E}">
        <p14:creationId xmlns:p14="http://schemas.microsoft.com/office/powerpoint/2010/main" val="3423295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Tiger</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6CE7E870-82A2-4488-B359-73591907644A}"/>
              </a:ext>
            </a:extLst>
          </p:cNvPr>
          <p:cNvPicPr>
            <a:picLocks noChangeAspect="1"/>
          </p:cNvPicPr>
          <p:nvPr/>
        </p:nvPicPr>
        <p:blipFill>
          <a:blip r:embed="rId3"/>
          <a:stretch>
            <a:fillRect/>
          </a:stretch>
        </p:blipFill>
        <p:spPr>
          <a:xfrm>
            <a:off x="2970270" y="2981653"/>
            <a:ext cx="3413752" cy="2802870"/>
          </a:xfrm>
          <a:prstGeom prst="rect">
            <a:avLst/>
          </a:prstGeom>
        </p:spPr>
      </p:pic>
    </p:spTree>
    <p:extLst>
      <p:ext uri="{BB962C8B-B14F-4D97-AF65-F5344CB8AC3E}">
        <p14:creationId xmlns:p14="http://schemas.microsoft.com/office/powerpoint/2010/main" val="2639381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Kangaroo</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D732A033-C110-47B5-B32A-75907B7B8502}"/>
              </a:ext>
            </a:extLst>
          </p:cNvPr>
          <p:cNvPicPr>
            <a:picLocks noChangeAspect="1"/>
          </p:cNvPicPr>
          <p:nvPr/>
        </p:nvPicPr>
        <p:blipFill>
          <a:blip r:embed="rId3"/>
          <a:stretch>
            <a:fillRect/>
          </a:stretch>
        </p:blipFill>
        <p:spPr>
          <a:xfrm>
            <a:off x="3149847" y="2974200"/>
            <a:ext cx="2353331" cy="2617750"/>
          </a:xfrm>
          <a:prstGeom prst="rect">
            <a:avLst/>
          </a:prstGeom>
        </p:spPr>
      </p:pic>
    </p:spTree>
    <p:extLst>
      <p:ext uri="{BB962C8B-B14F-4D97-AF65-F5344CB8AC3E}">
        <p14:creationId xmlns:p14="http://schemas.microsoft.com/office/powerpoint/2010/main" val="3610716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Camel</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68829D7B-B388-48DD-81A9-1B1C38EA93B1}"/>
              </a:ext>
            </a:extLst>
          </p:cNvPr>
          <p:cNvPicPr>
            <a:picLocks noChangeAspect="1"/>
          </p:cNvPicPr>
          <p:nvPr/>
        </p:nvPicPr>
        <p:blipFill>
          <a:blip r:embed="rId3"/>
          <a:stretch>
            <a:fillRect/>
          </a:stretch>
        </p:blipFill>
        <p:spPr>
          <a:xfrm>
            <a:off x="2698848" y="2592198"/>
            <a:ext cx="3746303" cy="3507178"/>
          </a:xfrm>
          <a:prstGeom prst="rect">
            <a:avLst/>
          </a:prstGeom>
        </p:spPr>
      </p:pic>
    </p:spTree>
    <p:extLst>
      <p:ext uri="{BB962C8B-B14F-4D97-AF65-F5344CB8AC3E}">
        <p14:creationId xmlns:p14="http://schemas.microsoft.com/office/powerpoint/2010/main" val="3817099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Hippo</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991A5F3B-F092-446D-9644-840CE61901C0}"/>
              </a:ext>
            </a:extLst>
          </p:cNvPr>
          <p:cNvPicPr>
            <a:picLocks noChangeAspect="1"/>
          </p:cNvPicPr>
          <p:nvPr/>
        </p:nvPicPr>
        <p:blipFill>
          <a:blip r:embed="rId3"/>
          <a:stretch>
            <a:fillRect/>
          </a:stretch>
        </p:blipFill>
        <p:spPr>
          <a:xfrm>
            <a:off x="2516346" y="3011270"/>
            <a:ext cx="3808951" cy="2453843"/>
          </a:xfrm>
          <a:prstGeom prst="rect">
            <a:avLst/>
          </a:prstGeom>
        </p:spPr>
      </p:pic>
    </p:spTree>
    <p:extLst>
      <p:ext uri="{BB962C8B-B14F-4D97-AF65-F5344CB8AC3E}">
        <p14:creationId xmlns:p14="http://schemas.microsoft.com/office/powerpoint/2010/main" val="1494958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Crocodile</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67908607-845E-455F-A285-0E46F6498D89}"/>
              </a:ext>
            </a:extLst>
          </p:cNvPr>
          <p:cNvPicPr>
            <a:picLocks noChangeAspect="1"/>
          </p:cNvPicPr>
          <p:nvPr/>
        </p:nvPicPr>
        <p:blipFill>
          <a:blip r:embed="rId3"/>
          <a:stretch>
            <a:fillRect/>
          </a:stretch>
        </p:blipFill>
        <p:spPr>
          <a:xfrm>
            <a:off x="2417951" y="3083871"/>
            <a:ext cx="4697633" cy="1832077"/>
          </a:xfrm>
          <a:prstGeom prst="rect">
            <a:avLst/>
          </a:prstGeom>
        </p:spPr>
      </p:pic>
    </p:spTree>
    <p:extLst>
      <p:ext uri="{BB962C8B-B14F-4D97-AF65-F5344CB8AC3E}">
        <p14:creationId xmlns:p14="http://schemas.microsoft.com/office/powerpoint/2010/main" val="1928761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Seal</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20F90940-C37B-41DB-BEF4-FFAB3713DF7B}"/>
              </a:ext>
            </a:extLst>
          </p:cNvPr>
          <p:cNvPicPr>
            <a:picLocks noChangeAspect="1"/>
          </p:cNvPicPr>
          <p:nvPr/>
        </p:nvPicPr>
        <p:blipFill>
          <a:blip r:embed="rId3"/>
          <a:stretch>
            <a:fillRect/>
          </a:stretch>
        </p:blipFill>
        <p:spPr>
          <a:xfrm>
            <a:off x="3258904" y="2855600"/>
            <a:ext cx="2302997" cy="2380626"/>
          </a:xfrm>
          <a:prstGeom prst="rect">
            <a:avLst/>
          </a:prstGeom>
        </p:spPr>
      </p:pic>
    </p:spTree>
    <p:extLst>
      <p:ext uri="{BB962C8B-B14F-4D97-AF65-F5344CB8AC3E}">
        <p14:creationId xmlns:p14="http://schemas.microsoft.com/office/powerpoint/2010/main" val="1331452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Rabbit</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6D40AD29-6AB9-46B3-91C2-030D02AE7662}"/>
              </a:ext>
            </a:extLst>
          </p:cNvPr>
          <p:cNvPicPr>
            <a:picLocks noChangeAspect="1"/>
          </p:cNvPicPr>
          <p:nvPr/>
        </p:nvPicPr>
        <p:blipFill>
          <a:blip r:embed="rId3"/>
          <a:stretch>
            <a:fillRect/>
          </a:stretch>
        </p:blipFill>
        <p:spPr>
          <a:xfrm>
            <a:off x="2976453" y="2909107"/>
            <a:ext cx="3191094" cy="2677585"/>
          </a:xfrm>
          <a:prstGeom prst="rect">
            <a:avLst/>
          </a:prstGeom>
        </p:spPr>
      </p:pic>
    </p:spTree>
    <p:extLst>
      <p:ext uri="{BB962C8B-B14F-4D97-AF65-F5344CB8AC3E}">
        <p14:creationId xmlns:p14="http://schemas.microsoft.com/office/powerpoint/2010/main" val="1770600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Wolf</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F5963742-A8DA-441A-9D84-06897C5D9162}"/>
              </a:ext>
            </a:extLst>
          </p:cNvPr>
          <p:cNvPicPr>
            <a:picLocks noChangeAspect="1"/>
          </p:cNvPicPr>
          <p:nvPr/>
        </p:nvPicPr>
        <p:blipFill>
          <a:blip r:embed="rId3"/>
          <a:stretch>
            <a:fillRect/>
          </a:stretch>
        </p:blipFill>
        <p:spPr>
          <a:xfrm>
            <a:off x="3207652" y="2973691"/>
            <a:ext cx="3046963" cy="2300768"/>
          </a:xfrm>
          <a:prstGeom prst="rect">
            <a:avLst/>
          </a:prstGeom>
        </p:spPr>
      </p:pic>
    </p:spTree>
    <p:extLst>
      <p:ext uri="{BB962C8B-B14F-4D97-AF65-F5344CB8AC3E}">
        <p14:creationId xmlns:p14="http://schemas.microsoft.com/office/powerpoint/2010/main" val="459749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Tortoise</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6" name="Picture 5">
            <a:extLst>
              <a:ext uri="{FF2B5EF4-FFF2-40B4-BE49-F238E27FC236}">
                <a16:creationId xmlns:a16="http://schemas.microsoft.com/office/drawing/2014/main" id="{8B8DD161-2401-4340-AC91-EBBD85F8836D}"/>
              </a:ext>
            </a:extLst>
          </p:cNvPr>
          <p:cNvPicPr>
            <a:picLocks noChangeAspect="1"/>
          </p:cNvPicPr>
          <p:nvPr/>
        </p:nvPicPr>
        <p:blipFill>
          <a:blip r:embed="rId3"/>
          <a:stretch>
            <a:fillRect/>
          </a:stretch>
        </p:blipFill>
        <p:spPr>
          <a:xfrm>
            <a:off x="2784584" y="2974753"/>
            <a:ext cx="3574832" cy="2474884"/>
          </a:xfrm>
          <a:prstGeom prst="rect">
            <a:avLst/>
          </a:prstGeom>
        </p:spPr>
      </p:pic>
    </p:spTree>
    <p:extLst>
      <p:ext uri="{BB962C8B-B14F-4D97-AF65-F5344CB8AC3E}">
        <p14:creationId xmlns:p14="http://schemas.microsoft.com/office/powerpoint/2010/main" val="1375383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452D0-6CFA-46C4-A871-7A0DED0BB0FA}"/>
              </a:ext>
            </a:extLst>
          </p:cNvPr>
          <p:cNvSpPr>
            <a:spLocks noGrp="1"/>
          </p:cNvSpPr>
          <p:nvPr>
            <p:ph type="title"/>
          </p:nvPr>
        </p:nvSpPr>
        <p:spPr/>
        <p:txBody>
          <a:bodyPr/>
          <a:lstStyle/>
          <a:p>
            <a:endParaRPr lang="en-GB"/>
          </a:p>
        </p:txBody>
      </p:sp>
      <p:pic>
        <p:nvPicPr>
          <p:cNvPr id="6" name="Content Placeholder 5" descr="A picture containing text, sign&#10;&#10;Description automatically generated">
            <a:extLst>
              <a:ext uri="{FF2B5EF4-FFF2-40B4-BE49-F238E27FC236}">
                <a16:creationId xmlns:a16="http://schemas.microsoft.com/office/drawing/2014/main" id="{D0974C02-E575-4DFC-8FC0-546397A300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6639859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5B1242-95AB-490C-94DF-2522BB75EA70}"/>
              </a:ext>
            </a:extLst>
          </p:cNvPr>
          <p:cNvPicPr>
            <a:picLocks noChangeAspect="1"/>
          </p:cNvPicPr>
          <p:nvPr/>
        </p:nvPicPr>
        <p:blipFill rotWithShape="1">
          <a:blip r:embed="rId2"/>
          <a:srcRect l="36880" t="26436" r="29641" b="33975"/>
          <a:stretch/>
        </p:blipFill>
        <p:spPr>
          <a:xfrm>
            <a:off x="442260" y="2476798"/>
            <a:ext cx="4687931" cy="3118163"/>
          </a:xfrm>
          <a:prstGeom prst="rect">
            <a:avLst/>
          </a:prstGeom>
        </p:spPr>
      </p:pic>
      <p:pic>
        <p:nvPicPr>
          <p:cNvPr id="5" name="Content Placeholder 3" descr="A picture containing text, night sky&#10;&#10;Description automatically generated">
            <a:extLst>
              <a:ext uri="{FF2B5EF4-FFF2-40B4-BE49-F238E27FC236}">
                <a16:creationId xmlns:a16="http://schemas.microsoft.com/office/drawing/2014/main" id="{78EB3CA1-E02E-4146-8048-0F926E19E3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6" name="Picture 5">
            <a:extLst>
              <a:ext uri="{FF2B5EF4-FFF2-40B4-BE49-F238E27FC236}">
                <a16:creationId xmlns:a16="http://schemas.microsoft.com/office/drawing/2014/main" id="{8B666AEB-A426-4EA9-ACBE-6452DF5DD36C}"/>
              </a:ext>
            </a:extLst>
          </p:cNvPr>
          <p:cNvPicPr>
            <a:picLocks noChangeAspect="1"/>
          </p:cNvPicPr>
          <p:nvPr/>
        </p:nvPicPr>
        <p:blipFill rotWithShape="1">
          <a:blip r:embed="rId4"/>
          <a:srcRect l="43853" t="21009" r="29909" b="10163"/>
          <a:stretch/>
        </p:blipFill>
        <p:spPr>
          <a:xfrm>
            <a:off x="5487865" y="1539550"/>
            <a:ext cx="3314543" cy="4890690"/>
          </a:xfrm>
          <a:prstGeom prst="rect">
            <a:avLst/>
          </a:prstGeom>
          <a:ln>
            <a:solidFill>
              <a:schemeClr val="tx1"/>
            </a:solidFill>
          </a:ln>
        </p:spPr>
      </p:pic>
      <p:sp>
        <p:nvSpPr>
          <p:cNvPr id="7" name="Title 1">
            <a:extLst>
              <a:ext uri="{FF2B5EF4-FFF2-40B4-BE49-F238E27FC236}">
                <a16:creationId xmlns:a16="http://schemas.microsoft.com/office/drawing/2014/main" id="{9A20B1D5-9ECC-41D4-BAFC-36C7F7A75A13}"/>
              </a:ext>
            </a:extLst>
          </p:cNvPr>
          <p:cNvSpPr txBox="1">
            <a:spLocks/>
          </p:cNvSpPr>
          <p:nvPr/>
        </p:nvSpPr>
        <p:spPr>
          <a:xfrm>
            <a:off x="341593" y="1455986"/>
            <a:ext cx="4867970" cy="94062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Have you got your ‘I SPY’ sheet ready?</a:t>
            </a:r>
          </a:p>
        </p:txBody>
      </p:sp>
      <p:sp>
        <p:nvSpPr>
          <p:cNvPr id="8" name="Title 1">
            <a:extLst>
              <a:ext uri="{FF2B5EF4-FFF2-40B4-BE49-F238E27FC236}">
                <a16:creationId xmlns:a16="http://schemas.microsoft.com/office/drawing/2014/main" id="{957288F2-D247-4934-9299-301ABA0EDA54}"/>
              </a:ext>
            </a:extLst>
          </p:cNvPr>
          <p:cNvSpPr txBox="1">
            <a:spLocks/>
          </p:cNvSpPr>
          <p:nvPr/>
        </p:nvSpPr>
        <p:spPr>
          <a:xfrm>
            <a:off x="341593" y="5646245"/>
            <a:ext cx="4927624" cy="94062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Which animal shall</a:t>
            </a:r>
            <a:br>
              <a:rPr lang="en-GB" sz="2400" dirty="0">
                <a:solidFill>
                  <a:srgbClr val="2D395A"/>
                </a:solidFill>
                <a:latin typeface="Futura-Bold" pitchFamily="2" charset="0"/>
              </a:rPr>
            </a:br>
            <a:r>
              <a:rPr lang="en-GB" sz="2400" dirty="0">
                <a:solidFill>
                  <a:srgbClr val="2D395A"/>
                </a:solidFill>
                <a:latin typeface="Futura-Bold" pitchFamily="2" charset="0"/>
              </a:rPr>
              <a:t>we visit first?</a:t>
            </a:r>
          </a:p>
        </p:txBody>
      </p:sp>
    </p:spTree>
    <p:extLst>
      <p:ext uri="{BB962C8B-B14F-4D97-AF65-F5344CB8AC3E}">
        <p14:creationId xmlns:p14="http://schemas.microsoft.com/office/powerpoint/2010/main" val="3173136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picture containing text, night sky&#10;&#10;Description automatically generated">
            <a:extLst>
              <a:ext uri="{FF2B5EF4-FFF2-40B4-BE49-F238E27FC236}">
                <a16:creationId xmlns:a16="http://schemas.microsoft.com/office/drawing/2014/main" id="{36035276-768A-479B-A54A-B9786590DB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2" name="Online Media 1" title="Daniel in the Lions' Den">
            <a:hlinkClick r:id="" action="ppaction://media"/>
            <a:extLst>
              <a:ext uri="{FF2B5EF4-FFF2-40B4-BE49-F238E27FC236}">
                <a16:creationId xmlns:a16="http://schemas.microsoft.com/office/drawing/2014/main" id="{C9200471-D74E-45B3-9889-31F0FE37705C}"/>
              </a:ext>
            </a:extLst>
          </p:cNvPr>
          <p:cNvPicPr>
            <a:picLocks noRot="1" noChangeAspect="1"/>
          </p:cNvPicPr>
          <p:nvPr>
            <a:videoFile r:link="rId1"/>
          </p:nvPr>
        </p:nvPicPr>
        <p:blipFill>
          <a:blip r:embed="rId4"/>
          <a:stretch>
            <a:fillRect/>
          </a:stretch>
        </p:blipFill>
        <p:spPr>
          <a:xfrm>
            <a:off x="0" y="1441970"/>
            <a:ext cx="9150570" cy="5170072"/>
          </a:xfrm>
          <a:prstGeom prst="rect">
            <a:avLst/>
          </a:prstGeom>
        </p:spPr>
      </p:pic>
    </p:spTree>
    <p:extLst>
      <p:ext uri="{BB962C8B-B14F-4D97-AF65-F5344CB8AC3E}">
        <p14:creationId xmlns:p14="http://schemas.microsoft.com/office/powerpoint/2010/main" val="132070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cture containing text, night sky&#10;&#10;Description automatically generated">
            <a:extLst>
              <a:ext uri="{FF2B5EF4-FFF2-40B4-BE49-F238E27FC236}">
                <a16:creationId xmlns:a16="http://schemas.microsoft.com/office/drawing/2014/main" id="{36035276-768A-479B-A54A-B9786590DB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
        <p:nvSpPr>
          <p:cNvPr id="5" name="Title 1">
            <a:extLst>
              <a:ext uri="{FF2B5EF4-FFF2-40B4-BE49-F238E27FC236}">
                <a16:creationId xmlns:a16="http://schemas.microsoft.com/office/drawing/2014/main" id="{DE27D2EB-A691-43B4-ABC0-DCAC732283B2}"/>
              </a:ext>
            </a:extLst>
          </p:cNvPr>
          <p:cNvSpPr txBox="1">
            <a:spLocks/>
          </p:cNvSpPr>
          <p:nvPr/>
        </p:nvSpPr>
        <p:spPr>
          <a:xfrm>
            <a:off x="481339" y="142514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Guess the Animal Noise</a:t>
            </a:r>
          </a:p>
        </p:txBody>
      </p:sp>
      <p:pic>
        <p:nvPicPr>
          <p:cNvPr id="6" name="Picture 5">
            <a:extLst>
              <a:ext uri="{FF2B5EF4-FFF2-40B4-BE49-F238E27FC236}">
                <a16:creationId xmlns:a16="http://schemas.microsoft.com/office/drawing/2014/main" id="{B1BD30F0-9C8D-44C2-A87E-490EA80F8CD8}"/>
              </a:ext>
            </a:extLst>
          </p:cNvPr>
          <p:cNvPicPr>
            <a:picLocks noChangeAspect="1"/>
          </p:cNvPicPr>
          <p:nvPr/>
        </p:nvPicPr>
        <p:blipFill>
          <a:blip r:embed="rId3"/>
          <a:stretch>
            <a:fillRect/>
          </a:stretch>
        </p:blipFill>
        <p:spPr>
          <a:xfrm>
            <a:off x="1966497" y="2750704"/>
            <a:ext cx="5211006" cy="3708297"/>
          </a:xfrm>
          <a:prstGeom prst="rect">
            <a:avLst/>
          </a:prstGeom>
        </p:spPr>
      </p:pic>
    </p:spTree>
    <p:extLst>
      <p:ext uri="{BB962C8B-B14F-4D97-AF65-F5344CB8AC3E}">
        <p14:creationId xmlns:p14="http://schemas.microsoft.com/office/powerpoint/2010/main" val="35364321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34D9D432-287E-4700-8FF5-0543C638BC3D}"/>
              </a:ext>
            </a:extLst>
          </p:cNvPr>
          <p:cNvPicPr>
            <a:picLocks noChangeAspect="1"/>
          </p:cNvPicPr>
          <p:nvPr/>
        </p:nvPicPr>
        <p:blipFill>
          <a:blip r:embed="rId4"/>
          <a:stretch>
            <a:fillRect/>
          </a:stretch>
        </p:blipFill>
        <p:spPr>
          <a:xfrm>
            <a:off x="469036" y="182598"/>
            <a:ext cx="8205927" cy="6492803"/>
          </a:xfrm>
          <a:prstGeom prst="rect">
            <a:avLst/>
          </a:prstGeom>
        </p:spPr>
      </p:pic>
      <p:pic>
        <p:nvPicPr>
          <p:cNvPr id="2" name="Frog">
            <a:hlinkClick r:id="" action="ppaction://media"/>
            <a:extLst>
              <a:ext uri="{FF2B5EF4-FFF2-40B4-BE49-F238E27FC236}">
                <a16:creationId xmlns:a16="http://schemas.microsoft.com/office/drawing/2014/main" id="{6DD3E87E-F068-4066-8620-0D88BE1587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403992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A8658EE-BDB5-482C-9509-5F6DE7ACFB73}"/>
              </a:ext>
            </a:extLst>
          </p:cNvPr>
          <p:cNvPicPr>
            <a:picLocks noChangeAspect="1"/>
          </p:cNvPicPr>
          <p:nvPr/>
        </p:nvPicPr>
        <p:blipFill>
          <a:blip r:embed="rId4"/>
          <a:stretch>
            <a:fillRect/>
          </a:stretch>
        </p:blipFill>
        <p:spPr>
          <a:xfrm>
            <a:off x="368443" y="179550"/>
            <a:ext cx="8407113" cy="6498899"/>
          </a:xfrm>
          <a:prstGeom prst="rect">
            <a:avLst/>
          </a:prstGeom>
        </p:spPr>
      </p:pic>
      <p:pic>
        <p:nvPicPr>
          <p:cNvPr id="4" name="Crocodile">
            <a:hlinkClick r:id="" action="ppaction://media"/>
            <a:extLst>
              <a:ext uri="{FF2B5EF4-FFF2-40B4-BE49-F238E27FC236}">
                <a16:creationId xmlns:a16="http://schemas.microsoft.com/office/drawing/2014/main" id="{15DC2DE5-D6A2-4299-81C9-8F90A4C84F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217103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3F7B6E4A-DBB7-42BA-A584-2AAD8C044E4F}"/>
              </a:ext>
            </a:extLst>
          </p:cNvPr>
          <p:cNvPicPr>
            <a:picLocks noChangeAspect="1"/>
          </p:cNvPicPr>
          <p:nvPr/>
        </p:nvPicPr>
        <p:blipFill>
          <a:blip r:embed="rId4"/>
          <a:stretch>
            <a:fillRect/>
          </a:stretch>
        </p:blipFill>
        <p:spPr>
          <a:xfrm>
            <a:off x="498073" y="-64705"/>
            <a:ext cx="8147855" cy="7049403"/>
          </a:xfrm>
          <a:prstGeom prst="rect">
            <a:avLst/>
          </a:prstGeom>
        </p:spPr>
      </p:pic>
      <p:pic>
        <p:nvPicPr>
          <p:cNvPr id="4" name="Parrot">
            <a:hlinkClick r:id="" action="ppaction://media"/>
            <a:extLst>
              <a:ext uri="{FF2B5EF4-FFF2-40B4-BE49-F238E27FC236}">
                <a16:creationId xmlns:a16="http://schemas.microsoft.com/office/drawing/2014/main" id="{40C4E058-A19D-4D08-ACF5-EA8AF979414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33463"/>
            <a:ext cx="1080000" cy="1080000"/>
          </a:xfrm>
          <a:prstGeom prst="rect">
            <a:avLst/>
          </a:prstGeom>
        </p:spPr>
      </p:pic>
    </p:spTree>
    <p:extLst>
      <p:ext uri="{BB962C8B-B14F-4D97-AF65-F5344CB8AC3E}">
        <p14:creationId xmlns:p14="http://schemas.microsoft.com/office/powerpoint/2010/main" val="88582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4F77BFBE-5164-4423-87BF-76A3A7DDEE87}"/>
              </a:ext>
            </a:extLst>
          </p:cNvPr>
          <p:cNvPicPr>
            <a:picLocks noChangeAspect="1"/>
          </p:cNvPicPr>
          <p:nvPr/>
        </p:nvPicPr>
        <p:blipFill>
          <a:blip r:embed="rId4"/>
          <a:stretch>
            <a:fillRect/>
          </a:stretch>
        </p:blipFill>
        <p:spPr>
          <a:xfrm>
            <a:off x="469036" y="56593"/>
            <a:ext cx="8205927" cy="6620830"/>
          </a:xfrm>
          <a:prstGeom prst="rect">
            <a:avLst/>
          </a:prstGeom>
        </p:spPr>
      </p:pic>
      <p:pic>
        <p:nvPicPr>
          <p:cNvPr id="4" name="Camel">
            <a:hlinkClick r:id="" action="ppaction://media"/>
            <a:extLst>
              <a:ext uri="{FF2B5EF4-FFF2-40B4-BE49-F238E27FC236}">
                <a16:creationId xmlns:a16="http://schemas.microsoft.com/office/drawing/2014/main" id="{9C3BCF46-9022-4401-826E-B9FE6801FB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185444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4D2888-6535-4FA3-B846-7B8485F48F82}"/>
              </a:ext>
            </a:extLst>
          </p:cNvPr>
          <p:cNvPicPr>
            <a:picLocks noChangeAspect="1"/>
          </p:cNvPicPr>
          <p:nvPr/>
        </p:nvPicPr>
        <p:blipFill>
          <a:blip r:embed="rId4"/>
          <a:stretch>
            <a:fillRect/>
          </a:stretch>
        </p:blipFill>
        <p:spPr>
          <a:xfrm>
            <a:off x="469036" y="182598"/>
            <a:ext cx="8205927" cy="6492803"/>
          </a:xfrm>
          <a:prstGeom prst="rect">
            <a:avLst/>
          </a:prstGeom>
        </p:spPr>
      </p:pic>
      <p:pic>
        <p:nvPicPr>
          <p:cNvPr id="2" name="Elephant">
            <a:hlinkClick r:id="" action="ppaction://media"/>
            <a:extLst>
              <a:ext uri="{FF2B5EF4-FFF2-40B4-BE49-F238E27FC236}">
                <a16:creationId xmlns:a16="http://schemas.microsoft.com/office/drawing/2014/main" id="{86F0010F-269F-49D4-841C-9CE4FE2A34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68039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6DAA899D-75F6-467D-A54D-865DCC5B7410}"/>
              </a:ext>
            </a:extLst>
          </p:cNvPr>
          <p:cNvPicPr>
            <a:picLocks noChangeAspect="1"/>
          </p:cNvPicPr>
          <p:nvPr/>
        </p:nvPicPr>
        <p:blipFill>
          <a:blip r:embed="rId4"/>
          <a:stretch>
            <a:fillRect/>
          </a:stretch>
        </p:blipFill>
        <p:spPr>
          <a:xfrm>
            <a:off x="465988" y="164309"/>
            <a:ext cx="8212024" cy="6529382"/>
          </a:xfrm>
          <a:prstGeom prst="rect">
            <a:avLst/>
          </a:prstGeom>
        </p:spPr>
      </p:pic>
      <p:pic>
        <p:nvPicPr>
          <p:cNvPr id="3" name="Giraffe">
            <a:hlinkClick r:id="" action="ppaction://media"/>
            <a:extLst>
              <a:ext uri="{FF2B5EF4-FFF2-40B4-BE49-F238E27FC236}">
                <a16:creationId xmlns:a16="http://schemas.microsoft.com/office/drawing/2014/main" id="{FAD67E5F-02C1-4323-A25C-14A44C63F9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1900235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A885908-D463-4C86-BFC9-6F9C39B994A6}"/>
              </a:ext>
            </a:extLst>
          </p:cNvPr>
          <p:cNvPicPr>
            <a:picLocks noChangeAspect="1"/>
          </p:cNvPicPr>
          <p:nvPr/>
        </p:nvPicPr>
        <p:blipFill>
          <a:blip r:embed="rId4"/>
          <a:stretch>
            <a:fillRect/>
          </a:stretch>
        </p:blipFill>
        <p:spPr>
          <a:xfrm>
            <a:off x="438554" y="97247"/>
            <a:ext cx="8266892" cy="6663506"/>
          </a:xfrm>
          <a:prstGeom prst="rect">
            <a:avLst/>
          </a:prstGeom>
        </p:spPr>
      </p:pic>
      <p:pic>
        <p:nvPicPr>
          <p:cNvPr id="3" name="Hedgehog">
            <a:hlinkClick r:id="" action="ppaction://media"/>
            <a:extLst>
              <a:ext uri="{FF2B5EF4-FFF2-40B4-BE49-F238E27FC236}">
                <a16:creationId xmlns:a16="http://schemas.microsoft.com/office/drawing/2014/main" id="{E4B43110-3794-4E9B-B447-521F8CB8A1E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369058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45B63422-6500-46E1-B0CA-541A7F5F8343}"/>
              </a:ext>
            </a:extLst>
          </p:cNvPr>
          <p:cNvPicPr>
            <a:picLocks noChangeAspect="1"/>
          </p:cNvPicPr>
          <p:nvPr/>
        </p:nvPicPr>
        <p:blipFill>
          <a:blip r:embed="rId4"/>
          <a:stretch>
            <a:fillRect/>
          </a:stretch>
        </p:blipFill>
        <p:spPr>
          <a:xfrm>
            <a:off x="469036" y="118585"/>
            <a:ext cx="8205927" cy="6620830"/>
          </a:xfrm>
          <a:prstGeom prst="rect">
            <a:avLst/>
          </a:prstGeom>
        </p:spPr>
      </p:pic>
      <p:pic>
        <p:nvPicPr>
          <p:cNvPr id="2" name="Hippo">
            <a:hlinkClick r:id="" action="ppaction://media"/>
            <a:extLst>
              <a:ext uri="{FF2B5EF4-FFF2-40B4-BE49-F238E27FC236}">
                <a16:creationId xmlns:a16="http://schemas.microsoft.com/office/drawing/2014/main" id="{F310CBBC-97A7-40AC-BB9B-F054FD48EB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64540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99C1A115-1087-4311-A406-ECD3B6B5436B}"/>
              </a:ext>
            </a:extLst>
          </p:cNvPr>
          <p:cNvPicPr>
            <a:picLocks noChangeAspect="1"/>
          </p:cNvPicPr>
          <p:nvPr/>
        </p:nvPicPr>
        <p:blipFill>
          <a:blip r:embed="rId4"/>
          <a:stretch>
            <a:fillRect/>
          </a:stretch>
        </p:blipFill>
        <p:spPr>
          <a:xfrm>
            <a:off x="469036" y="182598"/>
            <a:ext cx="8205927" cy="6492803"/>
          </a:xfrm>
          <a:prstGeom prst="rect">
            <a:avLst/>
          </a:prstGeom>
        </p:spPr>
      </p:pic>
      <p:pic>
        <p:nvPicPr>
          <p:cNvPr id="3" name="Horse">
            <a:hlinkClick r:id="" action="ppaction://media"/>
            <a:extLst>
              <a:ext uri="{FF2B5EF4-FFF2-40B4-BE49-F238E27FC236}">
                <a16:creationId xmlns:a16="http://schemas.microsoft.com/office/drawing/2014/main" id="{2D03A219-54E4-4986-8C4C-7FD83D83837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233304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0E4EAA-1644-4EEC-A6D2-3D523A50C1D1}"/>
              </a:ext>
            </a:extLst>
          </p:cNvPr>
          <p:cNvPicPr>
            <a:picLocks noChangeAspect="1"/>
          </p:cNvPicPr>
          <p:nvPr/>
        </p:nvPicPr>
        <p:blipFill>
          <a:blip r:embed="rId4"/>
          <a:stretch>
            <a:fillRect/>
          </a:stretch>
        </p:blipFill>
        <p:spPr>
          <a:xfrm>
            <a:off x="469036" y="164309"/>
            <a:ext cx="8205927" cy="6529382"/>
          </a:xfrm>
          <a:prstGeom prst="rect">
            <a:avLst/>
          </a:prstGeom>
        </p:spPr>
      </p:pic>
      <p:pic>
        <p:nvPicPr>
          <p:cNvPr id="3" name="Whale">
            <a:hlinkClick r:id="" action="ppaction://media"/>
            <a:extLst>
              <a:ext uri="{FF2B5EF4-FFF2-40B4-BE49-F238E27FC236}">
                <a16:creationId xmlns:a16="http://schemas.microsoft.com/office/drawing/2014/main" id="{CC608F68-D030-4D22-B77A-4A2FFDA976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193330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4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89956D-0401-4BDC-B6DB-689635F8EF41}"/>
              </a:ext>
            </a:extLst>
          </p:cNvPr>
          <p:cNvPicPr>
            <a:picLocks noChangeAspect="1"/>
          </p:cNvPicPr>
          <p:nvPr/>
        </p:nvPicPr>
        <p:blipFill>
          <a:blip r:embed="rId4"/>
          <a:stretch>
            <a:fillRect/>
          </a:stretch>
        </p:blipFill>
        <p:spPr>
          <a:xfrm>
            <a:off x="469036" y="182598"/>
            <a:ext cx="8205927" cy="6492803"/>
          </a:xfrm>
          <a:prstGeom prst="rect">
            <a:avLst/>
          </a:prstGeom>
        </p:spPr>
      </p:pic>
      <p:pic>
        <p:nvPicPr>
          <p:cNvPr id="3" name="Penguin">
            <a:hlinkClick r:id="" action="ppaction://media"/>
            <a:extLst>
              <a:ext uri="{FF2B5EF4-FFF2-40B4-BE49-F238E27FC236}">
                <a16:creationId xmlns:a16="http://schemas.microsoft.com/office/drawing/2014/main" id="{4FF704BB-9EC9-494A-80AF-C146D34327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53374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FC574C-6B9E-44F7-9D9E-CF69875E1235}"/>
              </a:ext>
            </a:extLst>
          </p:cNvPr>
          <p:cNvPicPr>
            <a:picLocks noChangeAspect="1"/>
          </p:cNvPicPr>
          <p:nvPr/>
        </p:nvPicPr>
        <p:blipFill>
          <a:blip r:embed="rId4"/>
          <a:stretch>
            <a:fillRect/>
          </a:stretch>
        </p:blipFill>
        <p:spPr>
          <a:xfrm>
            <a:off x="435505" y="182598"/>
            <a:ext cx="8272989" cy="6492803"/>
          </a:xfrm>
          <a:prstGeom prst="rect">
            <a:avLst/>
          </a:prstGeom>
        </p:spPr>
      </p:pic>
      <p:pic>
        <p:nvPicPr>
          <p:cNvPr id="2" name="Snake">
            <a:hlinkClick r:id="" action="ppaction://media"/>
            <a:extLst>
              <a:ext uri="{FF2B5EF4-FFF2-40B4-BE49-F238E27FC236}">
                <a16:creationId xmlns:a16="http://schemas.microsoft.com/office/drawing/2014/main" id="{25736763-CEAE-45F4-8AD5-478C643375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348315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7DC8EABB-49CD-420A-8CC5-388BF8FBC042}"/>
              </a:ext>
            </a:extLst>
          </p:cNvPr>
          <p:cNvPicPr>
            <a:picLocks noChangeAspect="1"/>
          </p:cNvPicPr>
          <p:nvPr/>
        </p:nvPicPr>
        <p:blipFill>
          <a:blip r:embed="rId4"/>
          <a:stretch>
            <a:fillRect/>
          </a:stretch>
        </p:blipFill>
        <p:spPr>
          <a:xfrm>
            <a:off x="447698" y="182598"/>
            <a:ext cx="8248603" cy="6492803"/>
          </a:xfrm>
          <a:prstGeom prst="rect">
            <a:avLst/>
          </a:prstGeom>
        </p:spPr>
      </p:pic>
      <p:pic>
        <p:nvPicPr>
          <p:cNvPr id="3" name="Rhino">
            <a:hlinkClick r:id="" action="ppaction://media"/>
            <a:extLst>
              <a:ext uri="{FF2B5EF4-FFF2-40B4-BE49-F238E27FC236}">
                <a16:creationId xmlns:a16="http://schemas.microsoft.com/office/drawing/2014/main" id="{0D2634F7-67C9-4004-8887-73E61A243A8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1128746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253800-2552-4204-A52F-C2EF92AE959A}"/>
              </a:ext>
            </a:extLst>
          </p:cNvPr>
          <p:cNvPicPr>
            <a:picLocks noChangeAspect="1"/>
          </p:cNvPicPr>
          <p:nvPr/>
        </p:nvPicPr>
        <p:blipFill>
          <a:blip r:embed="rId4"/>
          <a:stretch>
            <a:fillRect/>
          </a:stretch>
        </p:blipFill>
        <p:spPr>
          <a:xfrm>
            <a:off x="469036" y="115537"/>
            <a:ext cx="8205927" cy="6626926"/>
          </a:xfrm>
          <a:prstGeom prst="rect">
            <a:avLst/>
          </a:prstGeom>
        </p:spPr>
      </p:pic>
      <p:pic>
        <p:nvPicPr>
          <p:cNvPr id="2" name="Tiger">
            <a:hlinkClick r:id="" action="ppaction://media"/>
            <a:extLst>
              <a:ext uri="{FF2B5EF4-FFF2-40B4-BE49-F238E27FC236}">
                <a16:creationId xmlns:a16="http://schemas.microsoft.com/office/drawing/2014/main" id="{4E0C243B-FF77-42CB-BAC9-E5CBF4CD74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217275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0CB712-9244-40C8-9148-C478D0CAC4B6}"/>
              </a:ext>
            </a:extLst>
          </p:cNvPr>
          <p:cNvPicPr>
            <a:picLocks noChangeAspect="1"/>
          </p:cNvPicPr>
          <p:nvPr/>
        </p:nvPicPr>
        <p:blipFill>
          <a:blip r:embed="rId4"/>
          <a:stretch>
            <a:fillRect/>
          </a:stretch>
        </p:blipFill>
        <p:spPr>
          <a:xfrm>
            <a:off x="469036" y="182598"/>
            <a:ext cx="8205927" cy="6492803"/>
          </a:xfrm>
          <a:prstGeom prst="rect">
            <a:avLst/>
          </a:prstGeom>
        </p:spPr>
      </p:pic>
      <p:pic>
        <p:nvPicPr>
          <p:cNvPr id="3" name="Wolf">
            <a:hlinkClick r:id="" action="ppaction://media"/>
            <a:extLst>
              <a:ext uri="{FF2B5EF4-FFF2-40B4-BE49-F238E27FC236}">
                <a16:creationId xmlns:a16="http://schemas.microsoft.com/office/drawing/2014/main" id="{8A8D7AA9-12D4-417A-B347-49F5AC1F4E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3316441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9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C678C8-F596-4DD5-9C36-04F556063B00}"/>
              </a:ext>
            </a:extLst>
          </p:cNvPr>
          <p:cNvPicPr>
            <a:picLocks noChangeAspect="1"/>
          </p:cNvPicPr>
          <p:nvPr/>
        </p:nvPicPr>
        <p:blipFill>
          <a:blip r:embed="rId4"/>
          <a:stretch>
            <a:fillRect/>
          </a:stretch>
        </p:blipFill>
        <p:spPr>
          <a:xfrm>
            <a:off x="469036" y="182598"/>
            <a:ext cx="8205927" cy="6492803"/>
          </a:xfrm>
          <a:prstGeom prst="rect">
            <a:avLst/>
          </a:prstGeom>
        </p:spPr>
      </p:pic>
      <p:pic>
        <p:nvPicPr>
          <p:cNvPr id="2" name="Otter">
            <a:hlinkClick r:id="" action="ppaction://media"/>
            <a:extLst>
              <a:ext uri="{FF2B5EF4-FFF2-40B4-BE49-F238E27FC236}">
                <a16:creationId xmlns:a16="http://schemas.microsoft.com/office/drawing/2014/main" id="{D6A849B1-F043-4790-AD86-7E44A1A08F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32000" y="3429000"/>
            <a:ext cx="1080000" cy="1080000"/>
          </a:xfrm>
          <a:prstGeom prst="rect">
            <a:avLst/>
          </a:prstGeom>
        </p:spPr>
      </p:pic>
    </p:spTree>
    <p:extLst>
      <p:ext uri="{BB962C8B-B14F-4D97-AF65-F5344CB8AC3E}">
        <p14:creationId xmlns:p14="http://schemas.microsoft.com/office/powerpoint/2010/main" val="1702721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452D0-6CFA-46C4-A871-7A0DED0BB0FA}"/>
              </a:ext>
            </a:extLst>
          </p:cNvPr>
          <p:cNvSpPr>
            <a:spLocks noGrp="1"/>
          </p:cNvSpPr>
          <p:nvPr>
            <p:ph type="title"/>
          </p:nvPr>
        </p:nvSpPr>
        <p:spPr/>
        <p:txBody>
          <a:bodyPr/>
          <a:lstStyle/>
          <a:p>
            <a:endParaRPr lang="en-GB"/>
          </a:p>
        </p:txBody>
      </p:sp>
      <p:pic>
        <p:nvPicPr>
          <p:cNvPr id="6" name="Content Placeholder 5" descr="A picture containing text, sign&#10;&#10;Description automatically generated">
            <a:extLst>
              <a:ext uri="{FF2B5EF4-FFF2-40B4-BE49-F238E27FC236}">
                <a16:creationId xmlns:a16="http://schemas.microsoft.com/office/drawing/2014/main" id="{D0974C02-E575-4DFC-8FC0-546397A300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1483709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This week’s challenge . . .</a:t>
            </a:r>
          </a:p>
        </p:txBody>
      </p:sp>
      <p:pic>
        <p:nvPicPr>
          <p:cNvPr id="6" name="Content Placeholder 3" descr="A picture containing text, night sky&#10;&#10;Description automatically generated">
            <a:extLst>
              <a:ext uri="{FF2B5EF4-FFF2-40B4-BE49-F238E27FC236}">
                <a16:creationId xmlns:a16="http://schemas.microsoft.com/office/drawing/2014/main" id="{B6776A77-1FF3-4595-80A8-591FA6EC3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
        <p:nvSpPr>
          <p:cNvPr id="3" name="Content Placeholder 2">
            <a:extLst>
              <a:ext uri="{FF2B5EF4-FFF2-40B4-BE49-F238E27FC236}">
                <a16:creationId xmlns:a16="http://schemas.microsoft.com/office/drawing/2014/main" id="{89178106-41E1-4E6C-AFD1-8FD124D5F679}"/>
              </a:ext>
            </a:extLst>
          </p:cNvPr>
          <p:cNvSpPr>
            <a:spLocks noGrp="1"/>
          </p:cNvSpPr>
          <p:nvPr>
            <p:ph idx="1"/>
          </p:nvPr>
        </p:nvSpPr>
        <p:spPr/>
        <p:txBody>
          <a:bodyPr/>
          <a:lstStyle/>
          <a:p>
            <a:endParaRPr lang="en-GB"/>
          </a:p>
        </p:txBody>
      </p:sp>
      <p:pic>
        <p:nvPicPr>
          <p:cNvPr id="8" name="Picture 7">
            <a:extLst>
              <a:ext uri="{FF2B5EF4-FFF2-40B4-BE49-F238E27FC236}">
                <a16:creationId xmlns:a16="http://schemas.microsoft.com/office/drawing/2014/main" id="{D18E612E-90B1-4E1A-85DA-D8A335DB8E47}"/>
              </a:ext>
            </a:extLst>
          </p:cNvPr>
          <p:cNvPicPr>
            <a:picLocks noChangeAspect="1"/>
          </p:cNvPicPr>
          <p:nvPr/>
        </p:nvPicPr>
        <p:blipFill>
          <a:blip r:embed="rId3"/>
          <a:stretch>
            <a:fillRect/>
          </a:stretch>
        </p:blipFill>
        <p:spPr>
          <a:xfrm>
            <a:off x="2019779" y="2474702"/>
            <a:ext cx="5523889" cy="3975135"/>
          </a:xfrm>
          <a:prstGeom prst="rect">
            <a:avLst/>
          </a:prstGeom>
        </p:spPr>
      </p:pic>
    </p:spTree>
    <p:extLst>
      <p:ext uri="{BB962C8B-B14F-4D97-AF65-F5344CB8AC3E}">
        <p14:creationId xmlns:p14="http://schemas.microsoft.com/office/powerpoint/2010/main" val="28560277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6" name="Content Placeholder 3" descr="A picture containing text, night sky&#10;&#10;Description automatically generated">
            <a:extLst>
              <a:ext uri="{FF2B5EF4-FFF2-40B4-BE49-F238E27FC236}">
                <a16:creationId xmlns:a16="http://schemas.microsoft.com/office/drawing/2014/main" id="{B6776A77-1FF3-4595-80A8-591FA6EC3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
        <p:nvSpPr>
          <p:cNvPr id="4" name="Title 1">
            <a:extLst>
              <a:ext uri="{FF2B5EF4-FFF2-40B4-BE49-F238E27FC236}">
                <a16:creationId xmlns:a16="http://schemas.microsoft.com/office/drawing/2014/main" id="{4418AA9E-BB94-4285-A828-586EA4D6465B}"/>
              </a:ext>
            </a:extLst>
          </p:cNvPr>
          <p:cNvSpPr txBox="1">
            <a:spLocks/>
          </p:cNvSpPr>
          <p:nvPr/>
        </p:nvSpPr>
        <p:spPr>
          <a:xfrm>
            <a:off x="556840" y="342900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FF0000"/>
                </a:solidFill>
                <a:latin typeface="Futura-Bold" pitchFamily="2" charset="0"/>
              </a:rPr>
              <a:t>Insert what you will be doing here!</a:t>
            </a:r>
          </a:p>
        </p:txBody>
      </p:sp>
    </p:spTree>
    <p:extLst>
      <p:ext uri="{BB962C8B-B14F-4D97-AF65-F5344CB8AC3E}">
        <p14:creationId xmlns:p14="http://schemas.microsoft.com/office/powerpoint/2010/main" val="7473640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452D0-6CFA-46C4-A871-7A0DED0BB0FA}"/>
              </a:ext>
            </a:extLst>
          </p:cNvPr>
          <p:cNvSpPr>
            <a:spLocks noGrp="1"/>
          </p:cNvSpPr>
          <p:nvPr>
            <p:ph type="title"/>
          </p:nvPr>
        </p:nvSpPr>
        <p:spPr/>
        <p:txBody>
          <a:bodyPr/>
          <a:lstStyle/>
          <a:p>
            <a:endParaRPr lang="en-GB"/>
          </a:p>
        </p:txBody>
      </p:sp>
      <p:pic>
        <p:nvPicPr>
          <p:cNvPr id="6" name="Content Placeholder 5" descr="A picture containing text, sign&#10;&#10;Description automatically generated">
            <a:extLst>
              <a:ext uri="{FF2B5EF4-FFF2-40B4-BE49-F238E27FC236}">
                <a16:creationId xmlns:a16="http://schemas.microsoft.com/office/drawing/2014/main" id="{D0974C02-E575-4DFC-8FC0-546397A300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1010667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269108C95A90340A92A99B1FB545C31" ma:contentTypeVersion="12" ma:contentTypeDescription="Create a new document." ma:contentTypeScope="" ma:versionID="2467986ba7a2a4e4f1d01ec5a547350e">
  <xsd:schema xmlns:xsd="http://www.w3.org/2001/XMLSchema" xmlns:xs="http://www.w3.org/2001/XMLSchema" xmlns:p="http://schemas.microsoft.com/office/2006/metadata/properties" xmlns:ns2="1882bf16-55f3-411b-b6d1-84df8e4c00b7" xmlns:ns3="d656bd3d-142a-4ec1-be80-c131dd2f7887" targetNamespace="http://schemas.microsoft.com/office/2006/metadata/properties" ma:root="true" ma:fieldsID="d04a195931766417e3d8bbb7c2a16572" ns2:_="" ns3:_="">
    <xsd:import namespace="1882bf16-55f3-411b-b6d1-84df8e4c00b7"/>
    <xsd:import namespace="d656bd3d-142a-4ec1-be80-c131dd2f78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2bf16-55f3-411b-b6d1-84df8e4c00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656bd3d-142a-4ec1-be80-c131dd2f788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A7539C2-18AE-4867-9D1C-3B350690888F}">
  <ds:schemaRefs>
    <ds:schemaRef ds:uri="http://schemas.microsoft.com/sharepoint/v3/contenttype/forms"/>
  </ds:schemaRefs>
</ds:datastoreItem>
</file>

<file path=customXml/itemProps2.xml><?xml version="1.0" encoding="utf-8"?>
<ds:datastoreItem xmlns:ds="http://schemas.openxmlformats.org/officeDocument/2006/customXml" ds:itemID="{3D045F73-9466-4FF5-8BE5-014BFB7604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82bf16-55f3-411b-b6d1-84df8e4c00b7"/>
    <ds:schemaRef ds:uri="d656bd3d-142a-4ec1-be80-c131dd2f78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5EE85C4-7807-4540-B17D-40200C0EC687}">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4210</TotalTime>
  <Words>380</Words>
  <Application>Microsoft Office PowerPoint</Application>
  <PresentationFormat>On-screen Show (4:3)</PresentationFormat>
  <Paragraphs>53</Paragraphs>
  <Slides>54</Slides>
  <Notes>0</Notes>
  <HiddenSlides>0</HiddenSlides>
  <MMClips>17</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54</vt:i4>
      </vt:variant>
    </vt:vector>
  </HeadingPairs>
  <TitlesOfParts>
    <vt:vector size="59" baseType="lpstr">
      <vt:lpstr>Arial</vt:lpstr>
      <vt:lpstr>Calibri</vt:lpstr>
      <vt:lpstr>Calibri Light</vt:lpstr>
      <vt:lpstr>Futura-Bold</vt:lpstr>
      <vt:lpstr>Office Theme</vt:lpstr>
      <vt:lpstr>PowerPoint Presentation</vt:lpstr>
      <vt:lpstr>PowerPoint Presentation</vt:lpstr>
      <vt:lpstr>PowerPoint Presentation</vt:lpstr>
      <vt:lpstr>PowerPoint Presentation</vt:lpstr>
      <vt:lpstr>#BBatHOME Points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Norman</dc:creator>
  <cp:lastModifiedBy>Chris Norman</cp:lastModifiedBy>
  <cp:revision>67</cp:revision>
  <cp:lastPrinted>2020-07-14T15:34:19Z</cp:lastPrinted>
  <dcterms:created xsi:type="dcterms:W3CDTF">2020-05-21T08:45:58Z</dcterms:created>
  <dcterms:modified xsi:type="dcterms:W3CDTF">2021-02-05T17:21:26Z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0x0101007269108C95A90340A92A99B1FB545C31</vt:lpwstr>
  </property>
</Properties>
</file>