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256" r:id="rId10"/>
    <p:sldId id="257" r:id="rId11"/>
    <p:sldId id="505" r:id="rId12"/>
    <p:sldId id="259" r:id="rId13"/>
    <p:sldId id="260" r:id="rId14"/>
    <p:sldId id="261" r:id="rId15"/>
    <p:sldId id="262" r:id="rId16"/>
    <p:sldId id="263" r:id="rId17"/>
    <p:sldId id="504" r:id="rId18"/>
    <p:sldId id="275" r:id="rId19"/>
    <p:sldId id="495" r:id="rId20"/>
    <p:sldId id="501" r:id="rId21"/>
    <p:sldId id="496" r:id="rId2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23" autoAdjust="0"/>
    <p:restoredTop sz="94660"/>
  </p:normalViewPr>
  <p:slideViewPr>
    <p:cSldViewPr snapToGrid="0">
      <p:cViewPr varScale="1">
        <p:scale>
          <a:sx n="103" d="100"/>
          <a:sy n="103" d="100"/>
        </p:scale>
        <p:origin x="126"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jpe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2.jp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jpeg"/><Relationship Id="rId2" Type="http://schemas.openxmlformats.org/officeDocument/2006/relationships/image" Target="../media/image31.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2.jpg"/></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jpeg"/><Relationship Id="rId2" Type="http://schemas.openxmlformats.org/officeDocument/2006/relationships/image" Target="../media/image32.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2.jpg"/></Relationships>
</file>

<file path=ppt/slides/_rels/slide11.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jpeg"/><Relationship Id="rId2" Type="http://schemas.openxmlformats.org/officeDocument/2006/relationships/image" Target="../media/image33.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2.jpg"/></Relationships>
</file>

<file path=ppt/slides/_rels/slide12.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jpeg"/><Relationship Id="rId2" Type="http://schemas.openxmlformats.org/officeDocument/2006/relationships/image" Target="../media/image34.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2.jpg"/></Relationships>
</file>

<file path=ppt/slides/_rels/slide1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jpeg"/><Relationship Id="rId2" Type="http://schemas.openxmlformats.org/officeDocument/2006/relationships/image" Target="../media/image35.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2.jpg"/></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xml"/><Relationship Id="rId1" Type="http://schemas.openxmlformats.org/officeDocument/2006/relationships/video" Target="https://player.vimeo.com/video/508457361?app_id=122963" TargetMode="External"/><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Anchors Taster Programme - Week 2</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Remember to encourage parents/carers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picture containing text, sign&#10;&#10;Description automatically generated">
            <a:extLst>
              <a:ext uri="{FF2B5EF4-FFF2-40B4-BE49-F238E27FC236}">
                <a16:creationId xmlns:a16="http://schemas.microsoft.com/office/drawing/2014/main" id="{FBFF48ED-DE1A-458C-85E7-F00D9FF84F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6" name="Content Placeholder 3" descr="A picture containing text, night sky&#10;&#10;Description automatically generated">
            <a:extLst>
              <a:ext uri="{FF2B5EF4-FFF2-40B4-BE49-F238E27FC236}">
                <a16:creationId xmlns:a16="http://schemas.microsoft.com/office/drawing/2014/main" id="{805C2BFF-74EE-4BF4-8A01-6B1BF13C86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50570" cy="1233182"/>
          </a:xfrm>
        </p:spPr>
      </p:pic>
      <p:sp>
        <p:nvSpPr>
          <p:cNvPr id="16" name="Title 1">
            <a:extLst>
              <a:ext uri="{FF2B5EF4-FFF2-40B4-BE49-F238E27FC236}">
                <a16:creationId xmlns:a16="http://schemas.microsoft.com/office/drawing/2014/main" id="{84516B0C-F51A-46A0-A38A-173A1C78F14E}"/>
              </a:ext>
            </a:extLst>
          </p:cNvPr>
          <p:cNvSpPr txBox="1">
            <a:spLocks/>
          </p:cNvSpPr>
          <p:nvPr/>
        </p:nvSpPr>
        <p:spPr>
          <a:xfrm>
            <a:off x="556840" y="342900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FF0000"/>
                </a:solidFill>
                <a:latin typeface="Futura-Bold" pitchFamily="2" charset="0"/>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FF0000"/>
                </a:solidFill>
                <a:latin typeface="Futura-Bold" pitchFamily="2" charset="0"/>
              </a:rPr>
              <a:t>xxxxxxx</a:t>
            </a:r>
            <a:r>
              <a:rPr lang="en-GB" sz="2400" dirty="0">
                <a:solidFill>
                  <a:srgbClr val="2D395A"/>
                </a:solidFill>
                <a:latin typeface="Futura-Bold" pitchFamily="2" charset="0"/>
              </a:rPr>
              <a:t> or via WhatsApp/SMS/Social Media</a:t>
            </a:r>
          </a:p>
        </p:txBody>
      </p:sp>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7" name="Content Placeholder 3" descr="A picture containing text, night sky&#10;&#10;Description automatically generated">
            <a:extLst>
              <a:ext uri="{FF2B5EF4-FFF2-40B4-BE49-F238E27FC236}">
                <a16:creationId xmlns:a16="http://schemas.microsoft.com/office/drawing/2014/main" id="{ACF9F0D3-1907-4921-98A1-8163F299B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9" name="Title 1">
            <a:extLst>
              <a:ext uri="{FF2B5EF4-FFF2-40B4-BE49-F238E27FC236}">
                <a16:creationId xmlns:a16="http://schemas.microsoft.com/office/drawing/2014/main" id="{83602B36-A5D9-4682-9D06-F5EC082670EE}"/>
              </a:ext>
            </a:extLst>
          </p:cNvPr>
          <p:cNvSpPr txBox="1">
            <a:spLocks/>
          </p:cNvSpPr>
          <p:nvPr/>
        </p:nvSpPr>
        <p:spPr>
          <a:xfrm>
            <a:off x="1769307" y="3133186"/>
            <a:ext cx="56053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FF0000"/>
                </a:solidFill>
                <a:latin typeface="Futura-Bold" pitchFamily="2" charset="0"/>
              </a:rPr>
              <a:t>Copy and paste your latest points chart from previous week!</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03800315-60AC-4C69-9078-16415A838084}"/>
              </a:ext>
            </a:extLst>
          </p:cNvPr>
          <p:cNvPicPr>
            <a:picLocks noChangeAspect="1"/>
          </p:cNvPicPr>
          <p:nvPr/>
        </p:nvPicPr>
        <p:blipFill>
          <a:blip r:embed="rId2"/>
          <a:stretch>
            <a:fillRect/>
          </a:stretch>
        </p:blipFill>
        <p:spPr>
          <a:xfrm>
            <a:off x="180213" y="1509042"/>
            <a:ext cx="8783573" cy="5015919"/>
          </a:xfrm>
          <a:prstGeom prst="rect">
            <a:avLst/>
          </a:prstGeom>
        </p:spPr>
      </p:pic>
      <p:pic>
        <p:nvPicPr>
          <p:cNvPr id="3" name="Content Placeholder 3" descr="A picture containing text, night sky&#10;&#10;Description automatically generated">
            <a:extLst>
              <a:ext uri="{FF2B5EF4-FFF2-40B4-BE49-F238E27FC236}">
                <a16:creationId xmlns:a16="http://schemas.microsoft.com/office/drawing/2014/main" id="{7B2D1B2C-A1DC-43DD-B163-65927DEC7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3350987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8599AC2-ABF3-4602-BBA1-EA5E3F80E3D8}"/>
              </a:ext>
            </a:extLst>
          </p:cNvPr>
          <p:cNvPicPr>
            <a:picLocks noChangeAspect="1"/>
          </p:cNvPicPr>
          <p:nvPr/>
        </p:nvPicPr>
        <p:blipFill>
          <a:blip r:embed="rId2"/>
          <a:stretch>
            <a:fillRect/>
          </a:stretch>
        </p:blipFill>
        <p:spPr>
          <a:xfrm>
            <a:off x="262517" y="1541307"/>
            <a:ext cx="8618967" cy="4764437"/>
          </a:xfrm>
          <a:prstGeom prst="rect">
            <a:avLst/>
          </a:prstGeom>
        </p:spPr>
      </p:pic>
      <p:pic>
        <p:nvPicPr>
          <p:cNvPr id="3" name="Content Placeholder 3" descr="A picture containing text, night sky&#10;&#10;Description automatically generated">
            <a:extLst>
              <a:ext uri="{FF2B5EF4-FFF2-40B4-BE49-F238E27FC236}">
                <a16:creationId xmlns:a16="http://schemas.microsoft.com/office/drawing/2014/main" id="{96764D68-E7BF-4B14-B900-7D08F1F69A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1470730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A33EF134-0664-4D71-AD79-8C67469C3531}"/>
              </a:ext>
            </a:extLst>
          </p:cNvPr>
          <p:cNvPicPr>
            <a:picLocks noChangeAspect="1"/>
          </p:cNvPicPr>
          <p:nvPr/>
        </p:nvPicPr>
        <p:blipFill>
          <a:blip r:embed="rId2"/>
          <a:stretch>
            <a:fillRect/>
          </a:stretch>
        </p:blipFill>
        <p:spPr>
          <a:xfrm>
            <a:off x="284801" y="1488703"/>
            <a:ext cx="3243237" cy="5143500"/>
          </a:xfrm>
          <a:prstGeom prst="rect">
            <a:avLst/>
          </a:prstGeom>
        </p:spPr>
      </p:pic>
      <p:pic>
        <p:nvPicPr>
          <p:cNvPr id="14" name="Picture 13">
            <a:extLst>
              <a:ext uri="{FF2B5EF4-FFF2-40B4-BE49-F238E27FC236}">
                <a16:creationId xmlns:a16="http://schemas.microsoft.com/office/drawing/2014/main" id="{418A202A-51B3-4AA2-BCA6-D53A4E69C86B}"/>
              </a:ext>
            </a:extLst>
          </p:cNvPr>
          <p:cNvPicPr>
            <a:picLocks noChangeAspect="1"/>
          </p:cNvPicPr>
          <p:nvPr/>
        </p:nvPicPr>
        <p:blipFill>
          <a:blip r:embed="rId3"/>
          <a:stretch>
            <a:fillRect/>
          </a:stretch>
        </p:blipFill>
        <p:spPr>
          <a:xfrm>
            <a:off x="4875951" y="1580423"/>
            <a:ext cx="867366" cy="1183700"/>
          </a:xfrm>
          <a:prstGeom prst="rect">
            <a:avLst/>
          </a:prstGeom>
        </p:spPr>
      </p:pic>
      <p:pic>
        <p:nvPicPr>
          <p:cNvPr id="18" name="Picture 17">
            <a:extLst>
              <a:ext uri="{FF2B5EF4-FFF2-40B4-BE49-F238E27FC236}">
                <a16:creationId xmlns:a16="http://schemas.microsoft.com/office/drawing/2014/main" id="{BFD1F8D1-D7AD-4768-A50B-DF01C5872E6A}"/>
              </a:ext>
            </a:extLst>
          </p:cNvPr>
          <p:cNvPicPr>
            <a:picLocks noChangeAspect="1"/>
          </p:cNvPicPr>
          <p:nvPr/>
        </p:nvPicPr>
        <p:blipFill>
          <a:blip r:embed="rId4"/>
          <a:stretch>
            <a:fillRect/>
          </a:stretch>
        </p:blipFill>
        <p:spPr>
          <a:xfrm>
            <a:off x="5690132" y="1556857"/>
            <a:ext cx="771540" cy="1162321"/>
          </a:xfrm>
          <a:prstGeom prst="rect">
            <a:avLst/>
          </a:prstGeom>
        </p:spPr>
      </p:pic>
      <p:pic>
        <p:nvPicPr>
          <p:cNvPr id="19" name="Picture 18">
            <a:extLst>
              <a:ext uri="{FF2B5EF4-FFF2-40B4-BE49-F238E27FC236}">
                <a16:creationId xmlns:a16="http://schemas.microsoft.com/office/drawing/2014/main" id="{C054C69F-238B-400B-AB57-5194BADEA42E}"/>
              </a:ext>
            </a:extLst>
          </p:cNvPr>
          <p:cNvPicPr>
            <a:picLocks noChangeAspect="1"/>
          </p:cNvPicPr>
          <p:nvPr/>
        </p:nvPicPr>
        <p:blipFill>
          <a:blip r:embed="rId5"/>
          <a:stretch>
            <a:fillRect/>
          </a:stretch>
        </p:blipFill>
        <p:spPr>
          <a:xfrm>
            <a:off x="6511885" y="1540589"/>
            <a:ext cx="763967" cy="1162321"/>
          </a:xfrm>
          <a:prstGeom prst="rect">
            <a:avLst/>
          </a:prstGeom>
        </p:spPr>
      </p:pic>
      <p:pic>
        <p:nvPicPr>
          <p:cNvPr id="20" name="Picture 19">
            <a:extLst>
              <a:ext uri="{FF2B5EF4-FFF2-40B4-BE49-F238E27FC236}">
                <a16:creationId xmlns:a16="http://schemas.microsoft.com/office/drawing/2014/main" id="{D322D274-7DCA-4BBA-A5D6-8D68F3777641}"/>
              </a:ext>
            </a:extLst>
          </p:cNvPr>
          <p:cNvPicPr>
            <a:picLocks noChangeAspect="1"/>
          </p:cNvPicPr>
          <p:nvPr/>
        </p:nvPicPr>
        <p:blipFill>
          <a:blip r:embed="rId6"/>
          <a:stretch>
            <a:fillRect/>
          </a:stretch>
        </p:blipFill>
        <p:spPr>
          <a:xfrm>
            <a:off x="7414788" y="1600963"/>
            <a:ext cx="736156" cy="1101947"/>
          </a:xfrm>
          <a:prstGeom prst="rect">
            <a:avLst/>
          </a:prstGeom>
        </p:spPr>
      </p:pic>
      <p:pic>
        <p:nvPicPr>
          <p:cNvPr id="21" name="Picture 20">
            <a:extLst>
              <a:ext uri="{FF2B5EF4-FFF2-40B4-BE49-F238E27FC236}">
                <a16:creationId xmlns:a16="http://schemas.microsoft.com/office/drawing/2014/main" id="{7D3603C7-4FB6-473E-9082-6512C6226699}"/>
              </a:ext>
            </a:extLst>
          </p:cNvPr>
          <p:cNvPicPr>
            <a:picLocks noChangeAspect="1"/>
          </p:cNvPicPr>
          <p:nvPr/>
        </p:nvPicPr>
        <p:blipFill>
          <a:blip r:embed="rId7"/>
          <a:stretch>
            <a:fillRect/>
          </a:stretch>
        </p:blipFill>
        <p:spPr>
          <a:xfrm>
            <a:off x="8289880" y="1596548"/>
            <a:ext cx="654120" cy="1162321"/>
          </a:xfrm>
          <a:prstGeom prst="rect">
            <a:avLst/>
          </a:prstGeom>
        </p:spPr>
      </p:pic>
      <p:pic>
        <p:nvPicPr>
          <p:cNvPr id="22" name="Picture 21" descr="A picture containing toy&#10;&#10;Description automatically generated">
            <a:extLst>
              <a:ext uri="{FF2B5EF4-FFF2-40B4-BE49-F238E27FC236}">
                <a16:creationId xmlns:a16="http://schemas.microsoft.com/office/drawing/2014/main" id="{F4705C5B-5249-4053-B228-22B7E2EF7C75}"/>
              </a:ext>
            </a:extLst>
          </p:cNvPr>
          <p:cNvPicPr>
            <a:picLocks noChangeAspect="1"/>
          </p:cNvPicPr>
          <p:nvPr/>
        </p:nvPicPr>
        <p:blipFill rotWithShape="1">
          <a:blip r:embed="rId8">
            <a:extLst>
              <a:ext uri="{28A0092B-C50C-407E-A947-70E740481C1C}">
                <a14:useLocalDpi xmlns:a14="http://schemas.microsoft.com/office/drawing/2010/main" val="0"/>
              </a:ext>
            </a:extLst>
          </a:blip>
          <a:srcRect l="22299" t="81546" r="69099"/>
          <a:stretch/>
        </p:blipFill>
        <p:spPr>
          <a:xfrm>
            <a:off x="4022246" y="1567156"/>
            <a:ext cx="653858" cy="1162321"/>
          </a:xfrm>
          <a:prstGeom prst="rect">
            <a:avLst/>
          </a:prstGeom>
        </p:spPr>
      </p:pic>
      <p:pic>
        <p:nvPicPr>
          <p:cNvPr id="24" name="Picture 23">
            <a:extLst>
              <a:ext uri="{FF2B5EF4-FFF2-40B4-BE49-F238E27FC236}">
                <a16:creationId xmlns:a16="http://schemas.microsoft.com/office/drawing/2014/main" id="{853F9735-369C-4F58-B907-BFC6404F38E2}"/>
              </a:ext>
            </a:extLst>
          </p:cNvPr>
          <p:cNvPicPr>
            <a:picLocks noChangeAspect="1"/>
          </p:cNvPicPr>
          <p:nvPr/>
        </p:nvPicPr>
        <p:blipFill>
          <a:blip r:embed="rId9"/>
          <a:stretch>
            <a:fillRect/>
          </a:stretch>
        </p:blipFill>
        <p:spPr>
          <a:xfrm>
            <a:off x="3873334" y="2924293"/>
            <a:ext cx="1001355" cy="603557"/>
          </a:xfrm>
          <a:prstGeom prst="rect">
            <a:avLst/>
          </a:prstGeom>
        </p:spPr>
      </p:pic>
      <p:pic>
        <p:nvPicPr>
          <p:cNvPr id="26" name="Picture 25">
            <a:extLst>
              <a:ext uri="{FF2B5EF4-FFF2-40B4-BE49-F238E27FC236}">
                <a16:creationId xmlns:a16="http://schemas.microsoft.com/office/drawing/2014/main" id="{CEBE4FEE-CA75-473C-B984-8D6DECA8BE52}"/>
              </a:ext>
            </a:extLst>
          </p:cNvPr>
          <p:cNvPicPr>
            <a:picLocks noChangeAspect="1"/>
          </p:cNvPicPr>
          <p:nvPr/>
        </p:nvPicPr>
        <p:blipFill>
          <a:blip r:embed="rId10"/>
          <a:stretch>
            <a:fillRect/>
          </a:stretch>
        </p:blipFill>
        <p:spPr>
          <a:xfrm>
            <a:off x="5056186" y="2846171"/>
            <a:ext cx="1189319" cy="727793"/>
          </a:xfrm>
          <a:prstGeom prst="rect">
            <a:avLst/>
          </a:prstGeom>
        </p:spPr>
      </p:pic>
      <p:pic>
        <p:nvPicPr>
          <p:cNvPr id="27" name="Picture 26">
            <a:extLst>
              <a:ext uri="{FF2B5EF4-FFF2-40B4-BE49-F238E27FC236}">
                <a16:creationId xmlns:a16="http://schemas.microsoft.com/office/drawing/2014/main" id="{1629EA11-7736-430F-BA4C-07C26B14041E}"/>
              </a:ext>
            </a:extLst>
          </p:cNvPr>
          <p:cNvPicPr>
            <a:picLocks noChangeAspect="1"/>
          </p:cNvPicPr>
          <p:nvPr/>
        </p:nvPicPr>
        <p:blipFill>
          <a:blip r:embed="rId11"/>
          <a:stretch>
            <a:fillRect/>
          </a:stretch>
        </p:blipFill>
        <p:spPr>
          <a:xfrm>
            <a:off x="6425741" y="2862566"/>
            <a:ext cx="1129382" cy="695004"/>
          </a:xfrm>
          <a:prstGeom prst="rect">
            <a:avLst/>
          </a:prstGeom>
        </p:spPr>
      </p:pic>
      <p:pic>
        <p:nvPicPr>
          <p:cNvPr id="28" name="Picture 27">
            <a:extLst>
              <a:ext uri="{FF2B5EF4-FFF2-40B4-BE49-F238E27FC236}">
                <a16:creationId xmlns:a16="http://schemas.microsoft.com/office/drawing/2014/main" id="{2E964321-CD2D-42C9-9BC8-A0B683B77B41}"/>
              </a:ext>
            </a:extLst>
          </p:cNvPr>
          <p:cNvPicPr>
            <a:picLocks noChangeAspect="1"/>
          </p:cNvPicPr>
          <p:nvPr/>
        </p:nvPicPr>
        <p:blipFill>
          <a:blip r:embed="rId12"/>
          <a:stretch>
            <a:fillRect/>
          </a:stretch>
        </p:blipFill>
        <p:spPr>
          <a:xfrm>
            <a:off x="7736620" y="2892287"/>
            <a:ext cx="1106520" cy="635563"/>
          </a:xfrm>
          <a:prstGeom prst="rect">
            <a:avLst/>
          </a:prstGeom>
        </p:spPr>
      </p:pic>
      <p:pic>
        <p:nvPicPr>
          <p:cNvPr id="29" name="Picture 28">
            <a:extLst>
              <a:ext uri="{FF2B5EF4-FFF2-40B4-BE49-F238E27FC236}">
                <a16:creationId xmlns:a16="http://schemas.microsoft.com/office/drawing/2014/main" id="{0DDEC855-AA5D-4E79-BC40-460E9C4D7C68}"/>
              </a:ext>
            </a:extLst>
          </p:cNvPr>
          <p:cNvPicPr>
            <a:picLocks noChangeAspect="1"/>
          </p:cNvPicPr>
          <p:nvPr/>
        </p:nvPicPr>
        <p:blipFill>
          <a:blip r:embed="rId13"/>
          <a:stretch>
            <a:fillRect/>
          </a:stretch>
        </p:blipFill>
        <p:spPr>
          <a:xfrm>
            <a:off x="3832182" y="3739427"/>
            <a:ext cx="1083658" cy="644708"/>
          </a:xfrm>
          <a:prstGeom prst="rect">
            <a:avLst/>
          </a:prstGeom>
        </p:spPr>
      </p:pic>
      <p:pic>
        <p:nvPicPr>
          <p:cNvPr id="30" name="Picture 29">
            <a:extLst>
              <a:ext uri="{FF2B5EF4-FFF2-40B4-BE49-F238E27FC236}">
                <a16:creationId xmlns:a16="http://schemas.microsoft.com/office/drawing/2014/main" id="{4BE7D907-6DB7-4035-B631-3096F809A3D2}"/>
              </a:ext>
            </a:extLst>
          </p:cNvPr>
          <p:cNvPicPr>
            <a:picLocks noChangeAspect="1"/>
          </p:cNvPicPr>
          <p:nvPr/>
        </p:nvPicPr>
        <p:blipFill>
          <a:blip r:embed="rId14"/>
          <a:stretch>
            <a:fillRect/>
          </a:stretch>
        </p:blipFill>
        <p:spPr>
          <a:xfrm>
            <a:off x="5056186" y="3622831"/>
            <a:ext cx="1513463" cy="877900"/>
          </a:xfrm>
          <a:prstGeom prst="rect">
            <a:avLst/>
          </a:prstGeom>
        </p:spPr>
      </p:pic>
      <p:pic>
        <p:nvPicPr>
          <p:cNvPr id="31" name="Picture 30">
            <a:extLst>
              <a:ext uri="{FF2B5EF4-FFF2-40B4-BE49-F238E27FC236}">
                <a16:creationId xmlns:a16="http://schemas.microsoft.com/office/drawing/2014/main" id="{728D87D1-5600-45E0-AAD3-CAD91FD9A362}"/>
              </a:ext>
            </a:extLst>
          </p:cNvPr>
          <p:cNvPicPr>
            <a:picLocks noChangeAspect="1"/>
          </p:cNvPicPr>
          <p:nvPr/>
        </p:nvPicPr>
        <p:blipFill rotWithShape="1">
          <a:blip r:embed="rId15"/>
          <a:srcRect l="6817"/>
          <a:stretch/>
        </p:blipFill>
        <p:spPr>
          <a:xfrm>
            <a:off x="7607389" y="5528123"/>
            <a:ext cx="1406286" cy="1006115"/>
          </a:xfrm>
          <a:prstGeom prst="rect">
            <a:avLst/>
          </a:prstGeom>
        </p:spPr>
      </p:pic>
      <p:pic>
        <p:nvPicPr>
          <p:cNvPr id="33" name="Picture 32">
            <a:extLst>
              <a:ext uri="{FF2B5EF4-FFF2-40B4-BE49-F238E27FC236}">
                <a16:creationId xmlns:a16="http://schemas.microsoft.com/office/drawing/2014/main" id="{8624B6E6-7C85-4109-8038-6F911C83D2F5}"/>
              </a:ext>
            </a:extLst>
          </p:cNvPr>
          <p:cNvPicPr>
            <a:picLocks noChangeAspect="1"/>
          </p:cNvPicPr>
          <p:nvPr/>
        </p:nvPicPr>
        <p:blipFill>
          <a:blip r:embed="rId16"/>
          <a:stretch>
            <a:fillRect/>
          </a:stretch>
        </p:blipFill>
        <p:spPr>
          <a:xfrm>
            <a:off x="6265100" y="5388725"/>
            <a:ext cx="1284405" cy="1184702"/>
          </a:xfrm>
          <a:prstGeom prst="rect">
            <a:avLst/>
          </a:prstGeom>
        </p:spPr>
      </p:pic>
      <p:pic>
        <p:nvPicPr>
          <p:cNvPr id="35" name="Picture 34">
            <a:extLst>
              <a:ext uri="{FF2B5EF4-FFF2-40B4-BE49-F238E27FC236}">
                <a16:creationId xmlns:a16="http://schemas.microsoft.com/office/drawing/2014/main" id="{26779D1D-1F15-44C4-8019-CD30444EC1C7}"/>
              </a:ext>
            </a:extLst>
          </p:cNvPr>
          <p:cNvPicPr>
            <a:picLocks noChangeAspect="1"/>
          </p:cNvPicPr>
          <p:nvPr/>
        </p:nvPicPr>
        <p:blipFill rotWithShape="1">
          <a:blip r:embed="rId17"/>
          <a:srcRect l="8588" r="4002" b="11992"/>
          <a:stretch/>
        </p:blipFill>
        <p:spPr>
          <a:xfrm>
            <a:off x="5072539" y="5466638"/>
            <a:ext cx="1098047" cy="971692"/>
          </a:xfrm>
          <a:prstGeom prst="rect">
            <a:avLst/>
          </a:prstGeom>
        </p:spPr>
      </p:pic>
      <p:pic>
        <p:nvPicPr>
          <p:cNvPr id="37" name="Picture 36">
            <a:extLst>
              <a:ext uri="{FF2B5EF4-FFF2-40B4-BE49-F238E27FC236}">
                <a16:creationId xmlns:a16="http://schemas.microsoft.com/office/drawing/2014/main" id="{37B93E70-DADF-4762-B390-3F7C3798B697}"/>
              </a:ext>
            </a:extLst>
          </p:cNvPr>
          <p:cNvPicPr>
            <a:picLocks noChangeAspect="1"/>
          </p:cNvPicPr>
          <p:nvPr/>
        </p:nvPicPr>
        <p:blipFill>
          <a:blip r:embed="rId18"/>
          <a:stretch>
            <a:fillRect/>
          </a:stretch>
        </p:blipFill>
        <p:spPr>
          <a:xfrm>
            <a:off x="3702065" y="5514824"/>
            <a:ext cx="1318319" cy="971692"/>
          </a:xfrm>
          <a:prstGeom prst="rect">
            <a:avLst/>
          </a:prstGeom>
        </p:spPr>
      </p:pic>
      <p:pic>
        <p:nvPicPr>
          <p:cNvPr id="39" name="Picture 38">
            <a:extLst>
              <a:ext uri="{FF2B5EF4-FFF2-40B4-BE49-F238E27FC236}">
                <a16:creationId xmlns:a16="http://schemas.microsoft.com/office/drawing/2014/main" id="{9054D81A-61E5-40EE-B0FD-2411518C1AC4}"/>
              </a:ext>
            </a:extLst>
          </p:cNvPr>
          <p:cNvPicPr>
            <a:picLocks noChangeAspect="1"/>
          </p:cNvPicPr>
          <p:nvPr/>
        </p:nvPicPr>
        <p:blipFill>
          <a:blip r:embed="rId19"/>
          <a:stretch>
            <a:fillRect/>
          </a:stretch>
        </p:blipFill>
        <p:spPr>
          <a:xfrm>
            <a:off x="3736150" y="4463265"/>
            <a:ext cx="1336390" cy="1027993"/>
          </a:xfrm>
          <a:prstGeom prst="rect">
            <a:avLst/>
          </a:prstGeom>
        </p:spPr>
      </p:pic>
      <p:pic>
        <p:nvPicPr>
          <p:cNvPr id="41" name="Picture 40">
            <a:extLst>
              <a:ext uri="{FF2B5EF4-FFF2-40B4-BE49-F238E27FC236}">
                <a16:creationId xmlns:a16="http://schemas.microsoft.com/office/drawing/2014/main" id="{25837E17-5F48-476C-90AE-91540D223B29}"/>
              </a:ext>
            </a:extLst>
          </p:cNvPr>
          <p:cNvPicPr>
            <a:picLocks noChangeAspect="1"/>
          </p:cNvPicPr>
          <p:nvPr/>
        </p:nvPicPr>
        <p:blipFill rotWithShape="1">
          <a:blip r:embed="rId20"/>
          <a:srcRect l="4010" t="9551" r="9316" b="7229"/>
          <a:stretch/>
        </p:blipFill>
        <p:spPr>
          <a:xfrm>
            <a:off x="5136764" y="4587926"/>
            <a:ext cx="981348" cy="829331"/>
          </a:xfrm>
          <a:prstGeom prst="rect">
            <a:avLst/>
          </a:prstGeom>
        </p:spPr>
      </p:pic>
      <p:pic>
        <p:nvPicPr>
          <p:cNvPr id="42" name="Picture 41">
            <a:extLst>
              <a:ext uri="{FF2B5EF4-FFF2-40B4-BE49-F238E27FC236}">
                <a16:creationId xmlns:a16="http://schemas.microsoft.com/office/drawing/2014/main" id="{5A53AD0F-3316-41D9-A265-1EC249C0740F}"/>
              </a:ext>
            </a:extLst>
          </p:cNvPr>
          <p:cNvPicPr>
            <a:picLocks noChangeAspect="1"/>
          </p:cNvPicPr>
          <p:nvPr/>
        </p:nvPicPr>
        <p:blipFill>
          <a:blip r:embed="rId21"/>
          <a:stretch>
            <a:fillRect/>
          </a:stretch>
        </p:blipFill>
        <p:spPr>
          <a:xfrm>
            <a:off x="5917046" y="4491739"/>
            <a:ext cx="951059" cy="951059"/>
          </a:xfrm>
          <a:prstGeom prst="rect">
            <a:avLst/>
          </a:prstGeom>
        </p:spPr>
      </p:pic>
      <p:pic>
        <p:nvPicPr>
          <p:cNvPr id="44" name="Picture 43">
            <a:extLst>
              <a:ext uri="{FF2B5EF4-FFF2-40B4-BE49-F238E27FC236}">
                <a16:creationId xmlns:a16="http://schemas.microsoft.com/office/drawing/2014/main" id="{3AD9F435-1A87-45E1-8FAA-F8BC45335E98}"/>
              </a:ext>
            </a:extLst>
          </p:cNvPr>
          <p:cNvPicPr>
            <a:picLocks noChangeAspect="1"/>
          </p:cNvPicPr>
          <p:nvPr/>
        </p:nvPicPr>
        <p:blipFill rotWithShape="1">
          <a:blip r:embed="rId22"/>
          <a:srcRect l="23046" t="7786" r="21755" b="7918"/>
          <a:stretch/>
        </p:blipFill>
        <p:spPr>
          <a:xfrm>
            <a:off x="6741970" y="4423115"/>
            <a:ext cx="702335" cy="1068143"/>
          </a:xfrm>
          <a:prstGeom prst="rect">
            <a:avLst/>
          </a:prstGeom>
        </p:spPr>
      </p:pic>
      <p:pic>
        <p:nvPicPr>
          <p:cNvPr id="45" name="Picture 44">
            <a:extLst>
              <a:ext uri="{FF2B5EF4-FFF2-40B4-BE49-F238E27FC236}">
                <a16:creationId xmlns:a16="http://schemas.microsoft.com/office/drawing/2014/main" id="{9110F579-1B67-42E4-B4EF-CD4CD9BF468E}"/>
              </a:ext>
            </a:extLst>
          </p:cNvPr>
          <p:cNvPicPr>
            <a:picLocks noChangeAspect="1"/>
          </p:cNvPicPr>
          <p:nvPr/>
        </p:nvPicPr>
        <p:blipFill>
          <a:blip r:embed="rId23"/>
          <a:stretch>
            <a:fillRect/>
          </a:stretch>
        </p:blipFill>
        <p:spPr>
          <a:xfrm>
            <a:off x="7811834" y="3662193"/>
            <a:ext cx="1199310" cy="727793"/>
          </a:xfrm>
          <a:prstGeom prst="rect">
            <a:avLst/>
          </a:prstGeom>
        </p:spPr>
      </p:pic>
      <p:pic>
        <p:nvPicPr>
          <p:cNvPr id="47" name="Picture 46">
            <a:extLst>
              <a:ext uri="{FF2B5EF4-FFF2-40B4-BE49-F238E27FC236}">
                <a16:creationId xmlns:a16="http://schemas.microsoft.com/office/drawing/2014/main" id="{16F59016-018A-4B14-89B0-C05BD99D806C}"/>
              </a:ext>
            </a:extLst>
          </p:cNvPr>
          <p:cNvPicPr>
            <a:picLocks noChangeAspect="1"/>
          </p:cNvPicPr>
          <p:nvPr/>
        </p:nvPicPr>
        <p:blipFill rotWithShape="1">
          <a:blip r:embed="rId24"/>
          <a:srcRect t="23081" b="22527"/>
          <a:stretch/>
        </p:blipFill>
        <p:spPr>
          <a:xfrm>
            <a:off x="6584899" y="3730921"/>
            <a:ext cx="1211685" cy="659065"/>
          </a:xfrm>
          <a:prstGeom prst="rect">
            <a:avLst/>
          </a:prstGeom>
        </p:spPr>
      </p:pic>
      <p:pic>
        <p:nvPicPr>
          <p:cNvPr id="48" name="Picture 26" descr="104 Cartoon Recycle Wheelie Bin Illustrations, Royalty-Free Vector Graphics  &amp; Clip Art - iStock">
            <a:extLst>
              <a:ext uri="{FF2B5EF4-FFF2-40B4-BE49-F238E27FC236}">
                <a16:creationId xmlns:a16="http://schemas.microsoft.com/office/drawing/2014/main" id="{80953275-1C62-4059-9928-DDED4EF618E0}"/>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22620" t="11938" r="21244" b="11938"/>
          <a:stretch/>
        </p:blipFill>
        <p:spPr bwMode="auto">
          <a:xfrm>
            <a:off x="7506675" y="4484881"/>
            <a:ext cx="669101" cy="90734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F511A44E-55F4-4DC2-A1EA-78D1346D2B7A}"/>
              </a:ext>
            </a:extLst>
          </p:cNvPr>
          <p:cNvPicPr>
            <a:picLocks noChangeAspect="1"/>
          </p:cNvPicPr>
          <p:nvPr/>
        </p:nvPicPr>
        <p:blipFill rotWithShape="1">
          <a:blip r:embed="rId26"/>
          <a:srcRect l="6788" r="11281"/>
          <a:stretch/>
        </p:blipFill>
        <p:spPr>
          <a:xfrm>
            <a:off x="8137405" y="4484881"/>
            <a:ext cx="872879" cy="964775"/>
          </a:xfrm>
          <a:prstGeom prst="rect">
            <a:avLst/>
          </a:prstGeom>
        </p:spPr>
      </p:pic>
      <p:pic>
        <p:nvPicPr>
          <p:cNvPr id="32" name="Content Placeholder 3" descr="A picture containing text, night sky&#10;&#10;Description automatically generated">
            <a:extLst>
              <a:ext uri="{FF2B5EF4-FFF2-40B4-BE49-F238E27FC236}">
                <a16:creationId xmlns:a16="http://schemas.microsoft.com/office/drawing/2014/main" id="{DB0C0D7E-E1DC-49E5-AAE9-984065CBF2F0}"/>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635923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5FC296-2B47-46E4-9593-E7218444FED1}"/>
              </a:ext>
            </a:extLst>
          </p:cNvPr>
          <p:cNvPicPr>
            <a:picLocks noChangeAspect="1"/>
          </p:cNvPicPr>
          <p:nvPr/>
        </p:nvPicPr>
        <p:blipFill>
          <a:blip r:embed="rId2"/>
          <a:stretch>
            <a:fillRect/>
          </a:stretch>
        </p:blipFill>
        <p:spPr>
          <a:xfrm>
            <a:off x="290223" y="1363407"/>
            <a:ext cx="3252373" cy="5143500"/>
          </a:xfrm>
          <a:prstGeom prst="rect">
            <a:avLst/>
          </a:prstGeom>
        </p:spPr>
      </p:pic>
      <p:pic>
        <p:nvPicPr>
          <p:cNvPr id="14" name="Picture 13">
            <a:extLst>
              <a:ext uri="{FF2B5EF4-FFF2-40B4-BE49-F238E27FC236}">
                <a16:creationId xmlns:a16="http://schemas.microsoft.com/office/drawing/2014/main" id="{418A202A-51B3-4AA2-BCA6-D53A4E69C86B}"/>
              </a:ext>
            </a:extLst>
          </p:cNvPr>
          <p:cNvPicPr>
            <a:picLocks noChangeAspect="1"/>
          </p:cNvPicPr>
          <p:nvPr/>
        </p:nvPicPr>
        <p:blipFill>
          <a:blip r:embed="rId3"/>
          <a:stretch>
            <a:fillRect/>
          </a:stretch>
        </p:blipFill>
        <p:spPr>
          <a:xfrm>
            <a:off x="4875951" y="1452878"/>
            <a:ext cx="867366" cy="1183700"/>
          </a:xfrm>
          <a:prstGeom prst="rect">
            <a:avLst/>
          </a:prstGeom>
        </p:spPr>
      </p:pic>
      <p:pic>
        <p:nvPicPr>
          <p:cNvPr id="18" name="Picture 17">
            <a:extLst>
              <a:ext uri="{FF2B5EF4-FFF2-40B4-BE49-F238E27FC236}">
                <a16:creationId xmlns:a16="http://schemas.microsoft.com/office/drawing/2014/main" id="{BFD1F8D1-D7AD-4768-A50B-DF01C5872E6A}"/>
              </a:ext>
            </a:extLst>
          </p:cNvPr>
          <p:cNvPicPr>
            <a:picLocks noChangeAspect="1"/>
          </p:cNvPicPr>
          <p:nvPr/>
        </p:nvPicPr>
        <p:blipFill>
          <a:blip r:embed="rId4"/>
          <a:stretch>
            <a:fillRect/>
          </a:stretch>
        </p:blipFill>
        <p:spPr>
          <a:xfrm>
            <a:off x="5690132" y="1429312"/>
            <a:ext cx="771540" cy="1162321"/>
          </a:xfrm>
          <a:prstGeom prst="rect">
            <a:avLst/>
          </a:prstGeom>
        </p:spPr>
      </p:pic>
      <p:pic>
        <p:nvPicPr>
          <p:cNvPr id="19" name="Picture 18">
            <a:extLst>
              <a:ext uri="{FF2B5EF4-FFF2-40B4-BE49-F238E27FC236}">
                <a16:creationId xmlns:a16="http://schemas.microsoft.com/office/drawing/2014/main" id="{C054C69F-238B-400B-AB57-5194BADEA42E}"/>
              </a:ext>
            </a:extLst>
          </p:cNvPr>
          <p:cNvPicPr>
            <a:picLocks noChangeAspect="1"/>
          </p:cNvPicPr>
          <p:nvPr/>
        </p:nvPicPr>
        <p:blipFill>
          <a:blip r:embed="rId5"/>
          <a:stretch>
            <a:fillRect/>
          </a:stretch>
        </p:blipFill>
        <p:spPr>
          <a:xfrm>
            <a:off x="6511885" y="1413044"/>
            <a:ext cx="763967" cy="1162321"/>
          </a:xfrm>
          <a:prstGeom prst="rect">
            <a:avLst/>
          </a:prstGeom>
        </p:spPr>
      </p:pic>
      <p:pic>
        <p:nvPicPr>
          <p:cNvPr id="20" name="Picture 19">
            <a:extLst>
              <a:ext uri="{FF2B5EF4-FFF2-40B4-BE49-F238E27FC236}">
                <a16:creationId xmlns:a16="http://schemas.microsoft.com/office/drawing/2014/main" id="{D322D274-7DCA-4BBA-A5D6-8D68F3777641}"/>
              </a:ext>
            </a:extLst>
          </p:cNvPr>
          <p:cNvPicPr>
            <a:picLocks noChangeAspect="1"/>
          </p:cNvPicPr>
          <p:nvPr/>
        </p:nvPicPr>
        <p:blipFill>
          <a:blip r:embed="rId6"/>
          <a:stretch>
            <a:fillRect/>
          </a:stretch>
        </p:blipFill>
        <p:spPr>
          <a:xfrm>
            <a:off x="7414788" y="1473418"/>
            <a:ext cx="736156" cy="1101947"/>
          </a:xfrm>
          <a:prstGeom prst="rect">
            <a:avLst/>
          </a:prstGeom>
        </p:spPr>
      </p:pic>
      <p:pic>
        <p:nvPicPr>
          <p:cNvPr id="21" name="Picture 20">
            <a:extLst>
              <a:ext uri="{FF2B5EF4-FFF2-40B4-BE49-F238E27FC236}">
                <a16:creationId xmlns:a16="http://schemas.microsoft.com/office/drawing/2014/main" id="{7D3603C7-4FB6-473E-9082-6512C6226699}"/>
              </a:ext>
            </a:extLst>
          </p:cNvPr>
          <p:cNvPicPr>
            <a:picLocks noChangeAspect="1"/>
          </p:cNvPicPr>
          <p:nvPr/>
        </p:nvPicPr>
        <p:blipFill>
          <a:blip r:embed="rId7"/>
          <a:stretch>
            <a:fillRect/>
          </a:stretch>
        </p:blipFill>
        <p:spPr>
          <a:xfrm>
            <a:off x="8289880" y="1469003"/>
            <a:ext cx="654120" cy="1162321"/>
          </a:xfrm>
          <a:prstGeom prst="rect">
            <a:avLst/>
          </a:prstGeom>
        </p:spPr>
      </p:pic>
      <p:pic>
        <p:nvPicPr>
          <p:cNvPr id="22" name="Picture 21" descr="A picture containing toy&#10;&#10;Description automatically generated">
            <a:extLst>
              <a:ext uri="{FF2B5EF4-FFF2-40B4-BE49-F238E27FC236}">
                <a16:creationId xmlns:a16="http://schemas.microsoft.com/office/drawing/2014/main" id="{F4705C5B-5249-4053-B228-22B7E2EF7C75}"/>
              </a:ext>
            </a:extLst>
          </p:cNvPr>
          <p:cNvPicPr>
            <a:picLocks noChangeAspect="1"/>
          </p:cNvPicPr>
          <p:nvPr/>
        </p:nvPicPr>
        <p:blipFill rotWithShape="1">
          <a:blip r:embed="rId8">
            <a:extLst>
              <a:ext uri="{28A0092B-C50C-407E-A947-70E740481C1C}">
                <a14:useLocalDpi xmlns:a14="http://schemas.microsoft.com/office/drawing/2010/main" val="0"/>
              </a:ext>
            </a:extLst>
          </a:blip>
          <a:srcRect l="22299" t="81546" r="69099"/>
          <a:stretch/>
        </p:blipFill>
        <p:spPr>
          <a:xfrm>
            <a:off x="4022246" y="1439611"/>
            <a:ext cx="653858" cy="1162321"/>
          </a:xfrm>
          <a:prstGeom prst="rect">
            <a:avLst/>
          </a:prstGeom>
        </p:spPr>
      </p:pic>
      <p:pic>
        <p:nvPicPr>
          <p:cNvPr id="24" name="Picture 23">
            <a:extLst>
              <a:ext uri="{FF2B5EF4-FFF2-40B4-BE49-F238E27FC236}">
                <a16:creationId xmlns:a16="http://schemas.microsoft.com/office/drawing/2014/main" id="{853F9735-369C-4F58-B907-BFC6404F38E2}"/>
              </a:ext>
            </a:extLst>
          </p:cNvPr>
          <p:cNvPicPr>
            <a:picLocks noChangeAspect="1"/>
          </p:cNvPicPr>
          <p:nvPr/>
        </p:nvPicPr>
        <p:blipFill>
          <a:blip r:embed="rId9"/>
          <a:stretch>
            <a:fillRect/>
          </a:stretch>
        </p:blipFill>
        <p:spPr>
          <a:xfrm>
            <a:off x="3873334" y="2796748"/>
            <a:ext cx="1001355" cy="603557"/>
          </a:xfrm>
          <a:prstGeom prst="rect">
            <a:avLst/>
          </a:prstGeom>
        </p:spPr>
      </p:pic>
      <p:pic>
        <p:nvPicPr>
          <p:cNvPr id="26" name="Picture 25">
            <a:extLst>
              <a:ext uri="{FF2B5EF4-FFF2-40B4-BE49-F238E27FC236}">
                <a16:creationId xmlns:a16="http://schemas.microsoft.com/office/drawing/2014/main" id="{CEBE4FEE-CA75-473C-B984-8D6DECA8BE52}"/>
              </a:ext>
            </a:extLst>
          </p:cNvPr>
          <p:cNvPicPr>
            <a:picLocks noChangeAspect="1"/>
          </p:cNvPicPr>
          <p:nvPr/>
        </p:nvPicPr>
        <p:blipFill>
          <a:blip r:embed="rId10"/>
          <a:stretch>
            <a:fillRect/>
          </a:stretch>
        </p:blipFill>
        <p:spPr>
          <a:xfrm>
            <a:off x="5056186" y="2718626"/>
            <a:ext cx="1189319" cy="727793"/>
          </a:xfrm>
          <a:prstGeom prst="rect">
            <a:avLst/>
          </a:prstGeom>
        </p:spPr>
      </p:pic>
      <p:pic>
        <p:nvPicPr>
          <p:cNvPr id="27" name="Picture 26">
            <a:extLst>
              <a:ext uri="{FF2B5EF4-FFF2-40B4-BE49-F238E27FC236}">
                <a16:creationId xmlns:a16="http://schemas.microsoft.com/office/drawing/2014/main" id="{1629EA11-7736-430F-BA4C-07C26B14041E}"/>
              </a:ext>
            </a:extLst>
          </p:cNvPr>
          <p:cNvPicPr>
            <a:picLocks noChangeAspect="1"/>
          </p:cNvPicPr>
          <p:nvPr/>
        </p:nvPicPr>
        <p:blipFill>
          <a:blip r:embed="rId11"/>
          <a:stretch>
            <a:fillRect/>
          </a:stretch>
        </p:blipFill>
        <p:spPr>
          <a:xfrm>
            <a:off x="6425741" y="2735021"/>
            <a:ext cx="1129382" cy="695004"/>
          </a:xfrm>
          <a:prstGeom prst="rect">
            <a:avLst/>
          </a:prstGeom>
        </p:spPr>
      </p:pic>
      <p:pic>
        <p:nvPicPr>
          <p:cNvPr id="28" name="Picture 27">
            <a:extLst>
              <a:ext uri="{FF2B5EF4-FFF2-40B4-BE49-F238E27FC236}">
                <a16:creationId xmlns:a16="http://schemas.microsoft.com/office/drawing/2014/main" id="{2E964321-CD2D-42C9-9BC8-A0B683B77B41}"/>
              </a:ext>
            </a:extLst>
          </p:cNvPr>
          <p:cNvPicPr>
            <a:picLocks noChangeAspect="1"/>
          </p:cNvPicPr>
          <p:nvPr/>
        </p:nvPicPr>
        <p:blipFill>
          <a:blip r:embed="rId12"/>
          <a:stretch>
            <a:fillRect/>
          </a:stretch>
        </p:blipFill>
        <p:spPr>
          <a:xfrm>
            <a:off x="7736620" y="2764742"/>
            <a:ext cx="1106520" cy="635563"/>
          </a:xfrm>
          <a:prstGeom prst="rect">
            <a:avLst/>
          </a:prstGeom>
        </p:spPr>
      </p:pic>
      <p:pic>
        <p:nvPicPr>
          <p:cNvPr id="29" name="Picture 28">
            <a:extLst>
              <a:ext uri="{FF2B5EF4-FFF2-40B4-BE49-F238E27FC236}">
                <a16:creationId xmlns:a16="http://schemas.microsoft.com/office/drawing/2014/main" id="{0DDEC855-AA5D-4E79-BC40-460E9C4D7C68}"/>
              </a:ext>
            </a:extLst>
          </p:cNvPr>
          <p:cNvPicPr>
            <a:picLocks noChangeAspect="1"/>
          </p:cNvPicPr>
          <p:nvPr/>
        </p:nvPicPr>
        <p:blipFill>
          <a:blip r:embed="rId13"/>
          <a:stretch>
            <a:fillRect/>
          </a:stretch>
        </p:blipFill>
        <p:spPr>
          <a:xfrm>
            <a:off x="3832182" y="3611882"/>
            <a:ext cx="1083658" cy="644708"/>
          </a:xfrm>
          <a:prstGeom prst="rect">
            <a:avLst/>
          </a:prstGeom>
        </p:spPr>
      </p:pic>
      <p:pic>
        <p:nvPicPr>
          <p:cNvPr id="30" name="Picture 29">
            <a:extLst>
              <a:ext uri="{FF2B5EF4-FFF2-40B4-BE49-F238E27FC236}">
                <a16:creationId xmlns:a16="http://schemas.microsoft.com/office/drawing/2014/main" id="{4BE7D907-6DB7-4035-B631-3096F809A3D2}"/>
              </a:ext>
            </a:extLst>
          </p:cNvPr>
          <p:cNvPicPr>
            <a:picLocks noChangeAspect="1"/>
          </p:cNvPicPr>
          <p:nvPr/>
        </p:nvPicPr>
        <p:blipFill>
          <a:blip r:embed="rId14"/>
          <a:stretch>
            <a:fillRect/>
          </a:stretch>
        </p:blipFill>
        <p:spPr>
          <a:xfrm>
            <a:off x="5056186" y="3495286"/>
            <a:ext cx="1513463" cy="877900"/>
          </a:xfrm>
          <a:prstGeom prst="rect">
            <a:avLst/>
          </a:prstGeom>
        </p:spPr>
      </p:pic>
      <p:pic>
        <p:nvPicPr>
          <p:cNvPr id="31" name="Picture 30">
            <a:extLst>
              <a:ext uri="{FF2B5EF4-FFF2-40B4-BE49-F238E27FC236}">
                <a16:creationId xmlns:a16="http://schemas.microsoft.com/office/drawing/2014/main" id="{728D87D1-5600-45E0-AAD3-CAD91FD9A362}"/>
              </a:ext>
            </a:extLst>
          </p:cNvPr>
          <p:cNvPicPr>
            <a:picLocks noChangeAspect="1"/>
          </p:cNvPicPr>
          <p:nvPr/>
        </p:nvPicPr>
        <p:blipFill rotWithShape="1">
          <a:blip r:embed="rId15"/>
          <a:srcRect l="6817"/>
          <a:stretch/>
        </p:blipFill>
        <p:spPr>
          <a:xfrm>
            <a:off x="7607389" y="5400578"/>
            <a:ext cx="1406286" cy="1006115"/>
          </a:xfrm>
          <a:prstGeom prst="rect">
            <a:avLst/>
          </a:prstGeom>
        </p:spPr>
      </p:pic>
      <p:pic>
        <p:nvPicPr>
          <p:cNvPr id="33" name="Picture 32">
            <a:extLst>
              <a:ext uri="{FF2B5EF4-FFF2-40B4-BE49-F238E27FC236}">
                <a16:creationId xmlns:a16="http://schemas.microsoft.com/office/drawing/2014/main" id="{8624B6E6-7C85-4109-8038-6F911C83D2F5}"/>
              </a:ext>
            </a:extLst>
          </p:cNvPr>
          <p:cNvPicPr>
            <a:picLocks noChangeAspect="1"/>
          </p:cNvPicPr>
          <p:nvPr/>
        </p:nvPicPr>
        <p:blipFill>
          <a:blip r:embed="rId16"/>
          <a:stretch>
            <a:fillRect/>
          </a:stretch>
        </p:blipFill>
        <p:spPr>
          <a:xfrm>
            <a:off x="6265100" y="5261180"/>
            <a:ext cx="1284405" cy="1184702"/>
          </a:xfrm>
          <a:prstGeom prst="rect">
            <a:avLst/>
          </a:prstGeom>
        </p:spPr>
      </p:pic>
      <p:pic>
        <p:nvPicPr>
          <p:cNvPr id="35" name="Picture 34">
            <a:extLst>
              <a:ext uri="{FF2B5EF4-FFF2-40B4-BE49-F238E27FC236}">
                <a16:creationId xmlns:a16="http://schemas.microsoft.com/office/drawing/2014/main" id="{26779D1D-1F15-44C4-8019-CD30444EC1C7}"/>
              </a:ext>
            </a:extLst>
          </p:cNvPr>
          <p:cNvPicPr>
            <a:picLocks noChangeAspect="1"/>
          </p:cNvPicPr>
          <p:nvPr/>
        </p:nvPicPr>
        <p:blipFill rotWithShape="1">
          <a:blip r:embed="rId17"/>
          <a:srcRect l="8588" r="4002" b="11992"/>
          <a:stretch/>
        </p:blipFill>
        <p:spPr>
          <a:xfrm>
            <a:off x="5072539" y="5339093"/>
            <a:ext cx="1098047" cy="971692"/>
          </a:xfrm>
          <a:prstGeom prst="rect">
            <a:avLst/>
          </a:prstGeom>
        </p:spPr>
      </p:pic>
      <p:pic>
        <p:nvPicPr>
          <p:cNvPr id="37" name="Picture 36">
            <a:extLst>
              <a:ext uri="{FF2B5EF4-FFF2-40B4-BE49-F238E27FC236}">
                <a16:creationId xmlns:a16="http://schemas.microsoft.com/office/drawing/2014/main" id="{37B93E70-DADF-4762-B390-3F7C3798B697}"/>
              </a:ext>
            </a:extLst>
          </p:cNvPr>
          <p:cNvPicPr>
            <a:picLocks noChangeAspect="1"/>
          </p:cNvPicPr>
          <p:nvPr/>
        </p:nvPicPr>
        <p:blipFill>
          <a:blip r:embed="rId18"/>
          <a:stretch>
            <a:fillRect/>
          </a:stretch>
        </p:blipFill>
        <p:spPr>
          <a:xfrm>
            <a:off x="3702065" y="5387279"/>
            <a:ext cx="1318319" cy="971692"/>
          </a:xfrm>
          <a:prstGeom prst="rect">
            <a:avLst/>
          </a:prstGeom>
        </p:spPr>
      </p:pic>
      <p:pic>
        <p:nvPicPr>
          <p:cNvPr id="39" name="Picture 38">
            <a:extLst>
              <a:ext uri="{FF2B5EF4-FFF2-40B4-BE49-F238E27FC236}">
                <a16:creationId xmlns:a16="http://schemas.microsoft.com/office/drawing/2014/main" id="{9054D81A-61E5-40EE-B0FD-2411518C1AC4}"/>
              </a:ext>
            </a:extLst>
          </p:cNvPr>
          <p:cNvPicPr>
            <a:picLocks noChangeAspect="1"/>
          </p:cNvPicPr>
          <p:nvPr/>
        </p:nvPicPr>
        <p:blipFill>
          <a:blip r:embed="rId19"/>
          <a:stretch>
            <a:fillRect/>
          </a:stretch>
        </p:blipFill>
        <p:spPr>
          <a:xfrm>
            <a:off x="3736150" y="4335720"/>
            <a:ext cx="1336390" cy="1027993"/>
          </a:xfrm>
          <a:prstGeom prst="rect">
            <a:avLst/>
          </a:prstGeom>
        </p:spPr>
      </p:pic>
      <p:pic>
        <p:nvPicPr>
          <p:cNvPr id="41" name="Picture 40">
            <a:extLst>
              <a:ext uri="{FF2B5EF4-FFF2-40B4-BE49-F238E27FC236}">
                <a16:creationId xmlns:a16="http://schemas.microsoft.com/office/drawing/2014/main" id="{25837E17-5F48-476C-90AE-91540D223B29}"/>
              </a:ext>
            </a:extLst>
          </p:cNvPr>
          <p:cNvPicPr>
            <a:picLocks noChangeAspect="1"/>
          </p:cNvPicPr>
          <p:nvPr/>
        </p:nvPicPr>
        <p:blipFill rotWithShape="1">
          <a:blip r:embed="rId20"/>
          <a:srcRect l="4010" t="9551" r="9316" b="7229"/>
          <a:stretch/>
        </p:blipFill>
        <p:spPr>
          <a:xfrm>
            <a:off x="5136764" y="4460381"/>
            <a:ext cx="981348" cy="829331"/>
          </a:xfrm>
          <a:prstGeom prst="rect">
            <a:avLst/>
          </a:prstGeom>
        </p:spPr>
      </p:pic>
      <p:pic>
        <p:nvPicPr>
          <p:cNvPr id="42" name="Picture 41">
            <a:extLst>
              <a:ext uri="{FF2B5EF4-FFF2-40B4-BE49-F238E27FC236}">
                <a16:creationId xmlns:a16="http://schemas.microsoft.com/office/drawing/2014/main" id="{5A53AD0F-3316-41D9-A265-1EC249C0740F}"/>
              </a:ext>
            </a:extLst>
          </p:cNvPr>
          <p:cNvPicPr>
            <a:picLocks noChangeAspect="1"/>
          </p:cNvPicPr>
          <p:nvPr/>
        </p:nvPicPr>
        <p:blipFill>
          <a:blip r:embed="rId21"/>
          <a:stretch>
            <a:fillRect/>
          </a:stretch>
        </p:blipFill>
        <p:spPr>
          <a:xfrm>
            <a:off x="5917046" y="4364194"/>
            <a:ext cx="951059" cy="951059"/>
          </a:xfrm>
          <a:prstGeom prst="rect">
            <a:avLst/>
          </a:prstGeom>
        </p:spPr>
      </p:pic>
      <p:pic>
        <p:nvPicPr>
          <p:cNvPr id="44" name="Picture 43">
            <a:extLst>
              <a:ext uri="{FF2B5EF4-FFF2-40B4-BE49-F238E27FC236}">
                <a16:creationId xmlns:a16="http://schemas.microsoft.com/office/drawing/2014/main" id="{3AD9F435-1A87-45E1-8FAA-F8BC45335E98}"/>
              </a:ext>
            </a:extLst>
          </p:cNvPr>
          <p:cNvPicPr>
            <a:picLocks noChangeAspect="1"/>
          </p:cNvPicPr>
          <p:nvPr/>
        </p:nvPicPr>
        <p:blipFill rotWithShape="1">
          <a:blip r:embed="rId22"/>
          <a:srcRect l="23046" t="7786" r="21755" b="7918"/>
          <a:stretch/>
        </p:blipFill>
        <p:spPr>
          <a:xfrm>
            <a:off x="6741970" y="4295570"/>
            <a:ext cx="702335" cy="1068143"/>
          </a:xfrm>
          <a:prstGeom prst="rect">
            <a:avLst/>
          </a:prstGeom>
        </p:spPr>
      </p:pic>
      <p:pic>
        <p:nvPicPr>
          <p:cNvPr id="45" name="Picture 44">
            <a:extLst>
              <a:ext uri="{FF2B5EF4-FFF2-40B4-BE49-F238E27FC236}">
                <a16:creationId xmlns:a16="http://schemas.microsoft.com/office/drawing/2014/main" id="{9110F579-1B67-42E4-B4EF-CD4CD9BF468E}"/>
              </a:ext>
            </a:extLst>
          </p:cNvPr>
          <p:cNvPicPr>
            <a:picLocks noChangeAspect="1"/>
          </p:cNvPicPr>
          <p:nvPr/>
        </p:nvPicPr>
        <p:blipFill>
          <a:blip r:embed="rId23"/>
          <a:stretch>
            <a:fillRect/>
          </a:stretch>
        </p:blipFill>
        <p:spPr>
          <a:xfrm>
            <a:off x="7811834" y="3534648"/>
            <a:ext cx="1199310" cy="727793"/>
          </a:xfrm>
          <a:prstGeom prst="rect">
            <a:avLst/>
          </a:prstGeom>
        </p:spPr>
      </p:pic>
      <p:pic>
        <p:nvPicPr>
          <p:cNvPr id="47" name="Picture 46">
            <a:extLst>
              <a:ext uri="{FF2B5EF4-FFF2-40B4-BE49-F238E27FC236}">
                <a16:creationId xmlns:a16="http://schemas.microsoft.com/office/drawing/2014/main" id="{16F59016-018A-4B14-89B0-C05BD99D806C}"/>
              </a:ext>
            </a:extLst>
          </p:cNvPr>
          <p:cNvPicPr>
            <a:picLocks noChangeAspect="1"/>
          </p:cNvPicPr>
          <p:nvPr/>
        </p:nvPicPr>
        <p:blipFill rotWithShape="1">
          <a:blip r:embed="rId24"/>
          <a:srcRect t="23081" b="22527"/>
          <a:stretch/>
        </p:blipFill>
        <p:spPr>
          <a:xfrm>
            <a:off x="6584899" y="3603376"/>
            <a:ext cx="1211685" cy="659065"/>
          </a:xfrm>
          <a:prstGeom prst="rect">
            <a:avLst/>
          </a:prstGeom>
        </p:spPr>
      </p:pic>
      <p:pic>
        <p:nvPicPr>
          <p:cNvPr id="48" name="Picture 26" descr="104 Cartoon Recycle Wheelie Bin Illustrations, Royalty-Free Vector Graphics  &amp; Clip Art - iStock">
            <a:extLst>
              <a:ext uri="{FF2B5EF4-FFF2-40B4-BE49-F238E27FC236}">
                <a16:creationId xmlns:a16="http://schemas.microsoft.com/office/drawing/2014/main" id="{80953275-1C62-4059-9928-DDED4EF618E0}"/>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22620" t="11938" r="21244" b="11938"/>
          <a:stretch/>
        </p:blipFill>
        <p:spPr bwMode="auto">
          <a:xfrm>
            <a:off x="7506675" y="4357336"/>
            <a:ext cx="669101" cy="90734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F511A44E-55F4-4DC2-A1EA-78D1346D2B7A}"/>
              </a:ext>
            </a:extLst>
          </p:cNvPr>
          <p:cNvPicPr>
            <a:picLocks noChangeAspect="1"/>
          </p:cNvPicPr>
          <p:nvPr/>
        </p:nvPicPr>
        <p:blipFill rotWithShape="1">
          <a:blip r:embed="rId26"/>
          <a:srcRect l="6788" r="11281"/>
          <a:stretch/>
        </p:blipFill>
        <p:spPr>
          <a:xfrm>
            <a:off x="8137405" y="4357336"/>
            <a:ext cx="872879" cy="964775"/>
          </a:xfrm>
          <a:prstGeom prst="rect">
            <a:avLst/>
          </a:prstGeom>
        </p:spPr>
      </p:pic>
      <p:pic>
        <p:nvPicPr>
          <p:cNvPr id="32" name="Content Placeholder 3" descr="A picture containing text, night sky&#10;&#10;Description automatically generated">
            <a:extLst>
              <a:ext uri="{FF2B5EF4-FFF2-40B4-BE49-F238E27FC236}">
                <a16:creationId xmlns:a16="http://schemas.microsoft.com/office/drawing/2014/main" id="{8733F06B-A749-4207-B67F-0189C088A67A}"/>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578832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505EFF-D411-41EA-B729-5049769946EF}"/>
              </a:ext>
            </a:extLst>
          </p:cNvPr>
          <p:cNvPicPr>
            <a:picLocks noChangeAspect="1"/>
          </p:cNvPicPr>
          <p:nvPr/>
        </p:nvPicPr>
        <p:blipFill>
          <a:blip r:embed="rId2"/>
          <a:stretch>
            <a:fillRect/>
          </a:stretch>
        </p:blipFill>
        <p:spPr>
          <a:xfrm>
            <a:off x="224098" y="1399540"/>
            <a:ext cx="3365284" cy="5107367"/>
          </a:xfrm>
          <a:prstGeom prst="rect">
            <a:avLst/>
          </a:prstGeom>
        </p:spPr>
      </p:pic>
      <p:pic>
        <p:nvPicPr>
          <p:cNvPr id="14" name="Picture 13">
            <a:extLst>
              <a:ext uri="{FF2B5EF4-FFF2-40B4-BE49-F238E27FC236}">
                <a16:creationId xmlns:a16="http://schemas.microsoft.com/office/drawing/2014/main" id="{418A202A-51B3-4AA2-BCA6-D53A4E69C86B}"/>
              </a:ext>
            </a:extLst>
          </p:cNvPr>
          <p:cNvPicPr>
            <a:picLocks noChangeAspect="1"/>
          </p:cNvPicPr>
          <p:nvPr/>
        </p:nvPicPr>
        <p:blipFill>
          <a:blip r:embed="rId3"/>
          <a:stretch>
            <a:fillRect/>
          </a:stretch>
        </p:blipFill>
        <p:spPr>
          <a:xfrm>
            <a:off x="4875951" y="1452878"/>
            <a:ext cx="867366" cy="1183700"/>
          </a:xfrm>
          <a:prstGeom prst="rect">
            <a:avLst/>
          </a:prstGeom>
        </p:spPr>
      </p:pic>
      <p:pic>
        <p:nvPicPr>
          <p:cNvPr id="18" name="Picture 17">
            <a:extLst>
              <a:ext uri="{FF2B5EF4-FFF2-40B4-BE49-F238E27FC236}">
                <a16:creationId xmlns:a16="http://schemas.microsoft.com/office/drawing/2014/main" id="{BFD1F8D1-D7AD-4768-A50B-DF01C5872E6A}"/>
              </a:ext>
            </a:extLst>
          </p:cNvPr>
          <p:cNvPicPr>
            <a:picLocks noChangeAspect="1"/>
          </p:cNvPicPr>
          <p:nvPr/>
        </p:nvPicPr>
        <p:blipFill>
          <a:blip r:embed="rId4"/>
          <a:stretch>
            <a:fillRect/>
          </a:stretch>
        </p:blipFill>
        <p:spPr>
          <a:xfrm>
            <a:off x="5690132" y="1429312"/>
            <a:ext cx="771540" cy="1162321"/>
          </a:xfrm>
          <a:prstGeom prst="rect">
            <a:avLst/>
          </a:prstGeom>
        </p:spPr>
      </p:pic>
      <p:pic>
        <p:nvPicPr>
          <p:cNvPr id="19" name="Picture 18">
            <a:extLst>
              <a:ext uri="{FF2B5EF4-FFF2-40B4-BE49-F238E27FC236}">
                <a16:creationId xmlns:a16="http://schemas.microsoft.com/office/drawing/2014/main" id="{C054C69F-238B-400B-AB57-5194BADEA42E}"/>
              </a:ext>
            </a:extLst>
          </p:cNvPr>
          <p:cNvPicPr>
            <a:picLocks noChangeAspect="1"/>
          </p:cNvPicPr>
          <p:nvPr/>
        </p:nvPicPr>
        <p:blipFill>
          <a:blip r:embed="rId5"/>
          <a:stretch>
            <a:fillRect/>
          </a:stretch>
        </p:blipFill>
        <p:spPr>
          <a:xfrm>
            <a:off x="6511885" y="1413044"/>
            <a:ext cx="763967" cy="1162321"/>
          </a:xfrm>
          <a:prstGeom prst="rect">
            <a:avLst/>
          </a:prstGeom>
        </p:spPr>
      </p:pic>
      <p:pic>
        <p:nvPicPr>
          <p:cNvPr id="20" name="Picture 19">
            <a:extLst>
              <a:ext uri="{FF2B5EF4-FFF2-40B4-BE49-F238E27FC236}">
                <a16:creationId xmlns:a16="http://schemas.microsoft.com/office/drawing/2014/main" id="{D322D274-7DCA-4BBA-A5D6-8D68F3777641}"/>
              </a:ext>
            </a:extLst>
          </p:cNvPr>
          <p:cNvPicPr>
            <a:picLocks noChangeAspect="1"/>
          </p:cNvPicPr>
          <p:nvPr/>
        </p:nvPicPr>
        <p:blipFill>
          <a:blip r:embed="rId6"/>
          <a:stretch>
            <a:fillRect/>
          </a:stretch>
        </p:blipFill>
        <p:spPr>
          <a:xfrm>
            <a:off x="7414788" y="1473418"/>
            <a:ext cx="736156" cy="1101947"/>
          </a:xfrm>
          <a:prstGeom prst="rect">
            <a:avLst/>
          </a:prstGeom>
        </p:spPr>
      </p:pic>
      <p:pic>
        <p:nvPicPr>
          <p:cNvPr id="21" name="Picture 20">
            <a:extLst>
              <a:ext uri="{FF2B5EF4-FFF2-40B4-BE49-F238E27FC236}">
                <a16:creationId xmlns:a16="http://schemas.microsoft.com/office/drawing/2014/main" id="{7D3603C7-4FB6-473E-9082-6512C6226699}"/>
              </a:ext>
            </a:extLst>
          </p:cNvPr>
          <p:cNvPicPr>
            <a:picLocks noChangeAspect="1"/>
          </p:cNvPicPr>
          <p:nvPr/>
        </p:nvPicPr>
        <p:blipFill>
          <a:blip r:embed="rId7"/>
          <a:stretch>
            <a:fillRect/>
          </a:stretch>
        </p:blipFill>
        <p:spPr>
          <a:xfrm>
            <a:off x="8289880" y="1469003"/>
            <a:ext cx="654120" cy="1162321"/>
          </a:xfrm>
          <a:prstGeom prst="rect">
            <a:avLst/>
          </a:prstGeom>
        </p:spPr>
      </p:pic>
      <p:pic>
        <p:nvPicPr>
          <p:cNvPr id="22" name="Picture 21" descr="A picture containing toy&#10;&#10;Description automatically generated">
            <a:extLst>
              <a:ext uri="{FF2B5EF4-FFF2-40B4-BE49-F238E27FC236}">
                <a16:creationId xmlns:a16="http://schemas.microsoft.com/office/drawing/2014/main" id="{F4705C5B-5249-4053-B228-22B7E2EF7C75}"/>
              </a:ext>
            </a:extLst>
          </p:cNvPr>
          <p:cNvPicPr>
            <a:picLocks noChangeAspect="1"/>
          </p:cNvPicPr>
          <p:nvPr/>
        </p:nvPicPr>
        <p:blipFill rotWithShape="1">
          <a:blip r:embed="rId8">
            <a:extLst>
              <a:ext uri="{28A0092B-C50C-407E-A947-70E740481C1C}">
                <a14:useLocalDpi xmlns:a14="http://schemas.microsoft.com/office/drawing/2010/main" val="0"/>
              </a:ext>
            </a:extLst>
          </a:blip>
          <a:srcRect l="22299" t="81546" r="69099"/>
          <a:stretch/>
        </p:blipFill>
        <p:spPr>
          <a:xfrm>
            <a:off x="4022246" y="1439611"/>
            <a:ext cx="653858" cy="1162321"/>
          </a:xfrm>
          <a:prstGeom prst="rect">
            <a:avLst/>
          </a:prstGeom>
        </p:spPr>
      </p:pic>
      <p:pic>
        <p:nvPicPr>
          <p:cNvPr id="24" name="Picture 23">
            <a:extLst>
              <a:ext uri="{FF2B5EF4-FFF2-40B4-BE49-F238E27FC236}">
                <a16:creationId xmlns:a16="http://schemas.microsoft.com/office/drawing/2014/main" id="{853F9735-369C-4F58-B907-BFC6404F38E2}"/>
              </a:ext>
            </a:extLst>
          </p:cNvPr>
          <p:cNvPicPr>
            <a:picLocks noChangeAspect="1"/>
          </p:cNvPicPr>
          <p:nvPr/>
        </p:nvPicPr>
        <p:blipFill>
          <a:blip r:embed="rId9"/>
          <a:stretch>
            <a:fillRect/>
          </a:stretch>
        </p:blipFill>
        <p:spPr>
          <a:xfrm>
            <a:off x="3873334" y="2796748"/>
            <a:ext cx="1001355" cy="603557"/>
          </a:xfrm>
          <a:prstGeom prst="rect">
            <a:avLst/>
          </a:prstGeom>
        </p:spPr>
      </p:pic>
      <p:pic>
        <p:nvPicPr>
          <p:cNvPr id="26" name="Picture 25">
            <a:extLst>
              <a:ext uri="{FF2B5EF4-FFF2-40B4-BE49-F238E27FC236}">
                <a16:creationId xmlns:a16="http://schemas.microsoft.com/office/drawing/2014/main" id="{CEBE4FEE-CA75-473C-B984-8D6DECA8BE52}"/>
              </a:ext>
            </a:extLst>
          </p:cNvPr>
          <p:cNvPicPr>
            <a:picLocks noChangeAspect="1"/>
          </p:cNvPicPr>
          <p:nvPr/>
        </p:nvPicPr>
        <p:blipFill>
          <a:blip r:embed="rId10"/>
          <a:stretch>
            <a:fillRect/>
          </a:stretch>
        </p:blipFill>
        <p:spPr>
          <a:xfrm>
            <a:off x="5056186" y="2718626"/>
            <a:ext cx="1189319" cy="727793"/>
          </a:xfrm>
          <a:prstGeom prst="rect">
            <a:avLst/>
          </a:prstGeom>
        </p:spPr>
      </p:pic>
      <p:pic>
        <p:nvPicPr>
          <p:cNvPr id="27" name="Picture 26">
            <a:extLst>
              <a:ext uri="{FF2B5EF4-FFF2-40B4-BE49-F238E27FC236}">
                <a16:creationId xmlns:a16="http://schemas.microsoft.com/office/drawing/2014/main" id="{1629EA11-7736-430F-BA4C-07C26B14041E}"/>
              </a:ext>
            </a:extLst>
          </p:cNvPr>
          <p:cNvPicPr>
            <a:picLocks noChangeAspect="1"/>
          </p:cNvPicPr>
          <p:nvPr/>
        </p:nvPicPr>
        <p:blipFill>
          <a:blip r:embed="rId11"/>
          <a:stretch>
            <a:fillRect/>
          </a:stretch>
        </p:blipFill>
        <p:spPr>
          <a:xfrm>
            <a:off x="6425741" y="2735021"/>
            <a:ext cx="1129382" cy="695004"/>
          </a:xfrm>
          <a:prstGeom prst="rect">
            <a:avLst/>
          </a:prstGeom>
        </p:spPr>
      </p:pic>
      <p:pic>
        <p:nvPicPr>
          <p:cNvPr id="28" name="Picture 27">
            <a:extLst>
              <a:ext uri="{FF2B5EF4-FFF2-40B4-BE49-F238E27FC236}">
                <a16:creationId xmlns:a16="http://schemas.microsoft.com/office/drawing/2014/main" id="{2E964321-CD2D-42C9-9BC8-A0B683B77B41}"/>
              </a:ext>
            </a:extLst>
          </p:cNvPr>
          <p:cNvPicPr>
            <a:picLocks noChangeAspect="1"/>
          </p:cNvPicPr>
          <p:nvPr/>
        </p:nvPicPr>
        <p:blipFill>
          <a:blip r:embed="rId12"/>
          <a:stretch>
            <a:fillRect/>
          </a:stretch>
        </p:blipFill>
        <p:spPr>
          <a:xfrm>
            <a:off x="7736620" y="2764742"/>
            <a:ext cx="1106520" cy="635563"/>
          </a:xfrm>
          <a:prstGeom prst="rect">
            <a:avLst/>
          </a:prstGeom>
        </p:spPr>
      </p:pic>
      <p:pic>
        <p:nvPicPr>
          <p:cNvPr id="29" name="Picture 28">
            <a:extLst>
              <a:ext uri="{FF2B5EF4-FFF2-40B4-BE49-F238E27FC236}">
                <a16:creationId xmlns:a16="http://schemas.microsoft.com/office/drawing/2014/main" id="{0DDEC855-AA5D-4E79-BC40-460E9C4D7C68}"/>
              </a:ext>
            </a:extLst>
          </p:cNvPr>
          <p:cNvPicPr>
            <a:picLocks noChangeAspect="1"/>
          </p:cNvPicPr>
          <p:nvPr/>
        </p:nvPicPr>
        <p:blipFill>
          <a:blip r:embed="rId13"/>
          <a:stretch>
            <a:fillRect/>
          </a:stretch>
        </p:blipFill>
        <p:spPr>
          <a:xfrm>
            <a:off x="3832182" y="3611882"/>
            <a:ext cx="1083658" cy="644708"/>
          </a:xfrm>
          <a:prstGeom prst="rect">
            <a:avLst/>
          </a:prstGeom>
        </p:spPr>
      </p:pic>
      <p:pic>
        <p:nvPicPr>
          <p:cNvPr id="30" name="Picture 29">
            <a:extLst>
              <a:ext uri="{FF2B5EF4-FFF2-40B4-BE49-F238E27FC236}">
                <a16:creationId xmlns:a16="http://schemas.microsoft.com/office/drawing/2014/main" id="{4BE7D907-6DB7-4035-B631-3096F809A3D2}"/>
              </a:ext>
            </a:extLst>
          </p:cNvPr>
          <p:cNvPicPr>
            <a:picLocks noChangeAspect="1"/>
          </p:cNvPicPr>
          <p:nvPr/>
        </p:nvPicPr>
        <p:blipFill>
          <a:blip r:embed="rId14"/>
          <a:stretch>
            <a:fillRect/>
          </a:stretch>
        </p:blipFill>
        <p:spPr>
          <a:xfrm>
            <a:off x="5056186" y="3495286"/>
            <a:ext cx="1513463" cy="877900"/>
          </a:xfrm>
          <a:prstGeom prst="rect">
            <a:avLst/>
          </a:prstGeom>
        </p:spPr>
      </p:pic>
      <p:pic>
        <p:nvPicPr>
          <p:cNvPr id="31" name="Picture 30">
            <a:extLst>
              <a:ext uri="{FF2B5EF4-FFF2-40B4-BE49-F238E27FC236}">
                <a16:creationId xmlns:a16="http://schemas.microsoft.com/office/drawing/2014/main" id="{728D87D1-5600-45E0-AAD3-CAD91FD9A362}"/>
              </a:ext>
            </a:extLst>
          </p:cNvPr>
          <p:cNvPicPr>
            <a:picLocks noChangeAspect="1"/>
          </p:cNvPicPr>
          <p:nvPr/>
        </p:nvPicPr>
        <p:blipFill rotWithShape="1">
          <a:blip r:embed="rId15"/>
          <a:srcRect l="6817"/>
          <a:stretch/>
        </p:blipFill>
        <p:spPr>
          <a:xfrm>
            <a:off x="7607389" y="5400578"/>
            <a:ext cx="1406286" cy="1006115"/>
          </a:xfrm>
          <a:prstGeom prst="rect">
            <a:avLst/>
          </a:prstGeom>
        </p:spPr>
      </p:pic>
      <p:pic>
        <p:nvPicPr>
          <p:cNvPr id="33" name="Picture 32">
            <a:extLst>
              <a:ext uri="{FF2B5EF4-FFF2-40B4-BE49-F238E27FC236}">
                <a16:creationId xmlns:a16="http://schemas.microsoft.com/office/drawing/2014/main" id="{8624B6E6-7C85-4109-8038-6F911C83D2F5}"/>
              </a:ext>
            </a:extLst>
          </p:cNvPr>
          <p:cNvPicPr>
            <a:picLocks noChangeAspect="1"/>
          </p:cNvPicPr>
          <p:nvPr/>
        </p:nvPicPr>
        <p:blipFill>
          <a:blip r:embed="rId16"/>
          <a:stretch>
            <a:fillRect/>
          </a:stretch>
        </p:blipFill>
        <p:spPr>
          <a:xfrm>
            <a:off x="6265100" y="5261180"/>
            <a:ext cx="1284405" cy="1184702"/>
          </a:xfrm>
          <a:prstGeom prst="rect">
            <a:avLst/>
          </a:prstGeom>
        </p:spPr>
      </p:pic>
      <p:pic>
        <p:nvPicPr>
          <p:cNvPr id="35" name="Picture 34">
            <a:extLst>
              <a:ext uri="{FF2B5EF4-FFF2-40B4-BE49-F238E27FC236}">
                <a16:creationId xmlns:a16="http://schemas.microsoft.com/office/drawing/2014/main" id="{26779D1D-1F15-44C4-8019-CD30444EC1C7}"/>
              </a:ext>
            </a:extLst>
          </p:cNvPr>
          <p:cNvPicPr>
            <a:picLocks noChangeAspect="1"/>
          </p:cNvPicPr>
          <p:nvPr/>
        </p:nvPicPr>
        <p:blipFill rotWithShape="1">
          <a:blip r:embed="rId17"/>
          <a:srcRect l="8588" r="4002" b="11992"/>
          <a:stretch/>
        </p:blipFill>
        <p:spPr>
          <a:xfrm>
            <a:off x="5072539" y="5339093"/>
            <a:ext cx="1098047" cy="971692"/>
          </a:xfrm>
          <a:prstGeom prst="rect">
            <a:avLst/>
          </a:prstGeom>
        </p:spPr>
      </p:pic>
      <p:pic>
        <p:nvPicPr>
          <p:cNvPr id="37" name="Picture 36">
            <a:extLst>
              <a:ext uri="{FF2B5EF4-FFF2-40B4-BE49-F238E27FC236}">
                <a16:creationId xmlns:a16="http://schemas.microsoft.com/office/drawing/2014/main" id="{37B93E70-DADF-4762-B390-3F7C3798B697}"/>
              </a:ext>
            </a:extLst>
          </p:cNvPr>
          <p:cNvPicPr>
            <a:picLocks noChangeAspect="1"/>
          </p:cNvPicPr>
          <p:nvPr/>
        </p:nvPicPr>
        <p:blipFill>
          <a:blip r:embed="rId18"/>
          <a:stretch>
            <a:fillRect/>
          </a:stretch>
        </p:blipFill>
        <p:spPr>
          <a:xfrm>
            <a:off x="3702065" y="5387279"/>
            <a:ext cx="1318319" cy="971692"/>
          </a:xfrm>
          <a:prstGeom prst="rect">
            <a:avLst/>
          </a:prstGeom>
        </p:spPr>
      </p:pic>
      <p:pic>
        <p:nvPicPr>
          <p:cNvPr id="39" name="Picture 38">
            <a:extLst>
              <a:ext uri="{FF2B5EF4-FFF2-40B4-BE49-F238E27FC236}">
                <a16:creationId xmlns:a16="http://schemas.microsoft.com/office/drawing/2014/main" id="{9054D81A-61E5-40EE-B0FD-2411518C1AC4}"/>
              </a:ext>
            </a:extLst>
          </p:cNvPr>
          <p:cNvPicPr>
            <a:picLocks noChangeAspect="1"/>
          </p:cNvPicPr>
          <p:nvPr/>
        </p:nvPicPr>
        <p:blipFill>
          <a:blip r:embed="rId19"/>
          <a:stretch>
            <a:fillRect/>
          </a:stretch>
        </p:blipFill>
        <p:spPr>
          <a:xfrm>
            <a:off x="3736150" y="4335720"/>
            <a:ext cx="1336390" cy="1027993"/>
          </a:xfrm>
          <a:prstGeom prst="rect">
            <a:avLst/>
          </a:prstGeom>
        </p:spPr>
      </p:pic>
      <p:pic>
        <p:nvPicPr>
          <p:cNvPr id="41" name="Picture 40">
            <a:extLst>
              <a:ext uri="{FF2B5EF4-FFF2-40B4-BE49-F238E27FC236}">
                <a16:creationId xmlns:a16="http://schemas.microsoft.com/office/drawing/2014/main" id="{25837E17-5F48-476C-90AE-91540D223B29}"/>
              </a:ext>
            </a:extLst>
          </p:cNvPr>
          <p:cNvPicPr>
            <a:picLocks noChangeAspect="1"/>
          </p:cNvPicPr>
          <p:nvPr/>
        </p:nvPicPr>
        <p:blipFill rotWithShape="1">
          <a:blip r:embed="rId20"/>
          <a:srcRect l="4010" t="9551" r="9316" b="7229"/>
          <a:stretch/>
        </p:blipFill>
        <p:spPr>
          <a:xfrm>
            <a:off x="5136764" y="4460381"/>
            <a:ext cx="981348" cy="829331"/>
          </a:xfrm>
          <a:prstGeom prst="rect">
            <a:avLst/>
          </a:prstGeom>
        </p:spPr>
      </p:pic>
      <p:pic>
        <p:nvPicPr>
          <p:cNvPr id="42" name="Picture 41">
            <a:extLst>
              <a:ext uri="{FF2B5EF4-FFF2-40B4-BE49-F238E27FC236}">
                <a16:creationId xmlns:a16="http://schemas.microsoft.com/office/drawing/2014/main" id="{5A53AD0F-3316-41D9-A265-1EC249C0740F}"/>
              </a:ext>
            </a:extLst>
          </p:cNvPr>
          <p:cNvPicPr>
            <a:picLocks noChangeAspect="1"/>
          </p:cNvPicPr>
          <p:nvPr/>
        </p:nvPicPr>
        <p:blipFill>
          <a:blip r:embed="rId21"/>
          <a:stretch>
            <a:fillRect/>
          </a:stretch>
        </p:blipFill>
        <p:spPr>
          <a:xfrm>
            <a:off x="5917046" y="4364194"/>
            <a:ext cx="951059" cy="951059"/>
          </a:xfrm>
          <a:prstGeom prst="rect">
            <a:avLst/>
          </a:prstGeom>
        </p:spPr>
      </p:pic>
      <p:pic>
        <p:nvPicPr>
          <p:cNvPr id="44" name="Picture 43">
            <a:extLst>
              <a:ext uri="{FF2B5EF4-FFF2-40B4-BE49-F238E27FC236}">
                <a16:creationId xmlns:a16="http://schemas.microsoft.com/office/drawing/2014/main" id="{3AD9F435-1A87-45E1-8FAA-F8BC45335E98}"/>
              </a:ext>
            </a:extLst>
          </p:cNvPr>
          <p:cNvPicPr>
            <a:picLocks noChangeAspect="1"/>
          </p:cNvPicPr>
          <p:nvPr/>
        </p:nvPicPr>
        <p:blipFill rotWithShape="1">
          <a:blip r:embed="rId22"/>
          <a:srcRect l="23046" t="7786" r="21755" b="7918"/>
          <a:stretch/>
        </p:blipFill>
        <p:spPr>
          <a:xfrm>
            <a:off x="6741970" y="4295570"/>
            <a:ext cx="702335" cy="1068143"/>
          </a:xfrm>
          <a:prstGeom prst="rect">
            <a:avLst/>
          </a:prstGeom>
        </p:spPr>
      </p:pic>
      <p:pic>
        <p:nvPicPr>
          <p:cNvPr id="45" name="Picture 44">
            <a:extLst>
              <a:ext uri="{FF2B5EF4-FFF2-40B4-BE49-F238E27FC236}">
                <a16:creationId xmlns:a16="http://schemas.microsoft.com/office/drawing/2014/main" id="{9110F579-1B67-42E4-B4EF-CD4CD9BF468E}"/>
              </a:ext>
            </a:extLst>
          </p:cNvPr>
          <p:cNvPicPr>
            <a:picLocks noChangeAspect="1"/>
          </p:cNvPicPr>
          <p:nvPr/>
        </p:nvPicPr>
        <p:blipFill>
          <a:blip r:embed="rId23"/>
          <a:stretch>
            <a:fillRect/>
          </a:stretch>
        </p:blipFill>
        <p:spPr>
          <a:xfrm>
            <a:off x="7811834" y="3534648"/>
            <a:ext cx="1199310" cy="727793"/>
          </a:xfrm>
          <a:prstGeom prst="rect">
            <a:avLst/>
          </a:prstGeom>
        </p:spPr>
      </p:pic>
      <p:pic>
        <p:nvPicPr>
          <p:cNvPr id="47" name="Picture 46">
            <a:extLst>
              <a:ext uri="{FF2B5EF4-FFF2-40B4-BE49-F238E27FC236}">
                <a16:creationId xmlns:a16="http://schemas.microsoft.com/office/drawing/2014/main" id="{16F59016-018A-4B14-89B0-C05BD99D806C}"/>
              </a:ext>
            </a:extLst>
          </p:cNvPr>
          <p:cNvPicPr>
            <a:picLocks noChangeAspect="1"/>
          </p:cNvPicPr>
          <p:nvPr/>
        </p:nvPicPr>
        <p:blipFill rotWithShape="1">
          <a:blip r:embed="rId24"/>
          <a:srcRect t="23081" b="22527"/>
          <a:stretch/>
        </p:blipFill>
        <p:spPr>
          <a:xfrm>
            <a:off x="6584899" y="3603376"/>
            <a:ext cx="1211685" cy="659065"/>
          </a:xfrm>
          <a:prstGeom prst="rect">
            <a:avLst/>
          </a:prstGeom>
        </p:spPr>
      </p:pic>
      <p:pic>
        <p:nvPicPr>
          <p:cNvPr id="48" name="Picture 26" descr="104 Cartoon Recycle Wheelie Bin Illustrations, Royalty-Free Vector Graphics  &amp; Clip Art - iStock">
            <a:extLst>
              <a:ext uri="{FF2B5EF4-FFF2-40B4-BE49-F238E27FC236}">
                <a16:creationId xmlns:a16="http://schemas.microsoft.com/office/drawing/2014/main" id="{80953275-1C62-4059-9928-DDED4EF618E0}"/>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22620" t="11938" r="21244" b="11938"/>
          <a:stretch/>
        </p:blipFill>
        <p:spPr bwMode="auto">
          <a:xfrm>
            <a:off x="7506675" y="4357336"/>
            <a:ext cx="669101" cy="90734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F511A44E-55F4-4DC2-A1EA-78D1346D2B7A}"/>
              </a:ext>
            </a:extLst>
          </p:cNvPr>
          <p:cNvPicPr>
            <a:picLocks noChangeAspect="1"/>
          </p:cNvPicPr>
          <p:nvPr/>
        </p:nvPicPr>
        <p:blipFill rotWithShape="1">
          <a:blip r:embed="rId26"/>
          <a:srcRect l="6788" r="11281"/>
          <a:stretch/>
        </p:blipFill>
        <p:spPr>
          <a:xfrm>
            <a:off x="8137405" y="4357336"/>
            <a:ext cx="872879" cy="964775"/>
          </a:xfrm>
          <a:prstGeom prst="rect">
            <a:avLst/>
          </a:prstGeom>
        </p:spPr>
      </p:pic>
      <p:pic>
        <p:nvPicPr>
          <p:cNvPr id="32" name="Content Placeholder 3" descr="A picture containing text, night sky&#10;&#10;Description automatically generated">
            <a:extLst>
              <a:ext uri="{FF2B5EF4-FFF2-40B4-BE49-F238E27FC236}">
                <a16:creationId xmlns:a16="http://schemas.microsoft.com/office/drawing/2014/main" id="{618766F0-2D64-4729-8D3A-968979700B37}"/>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2912788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9A6DD5-E96D-4E80-913C-DA5FA07DC5FC}"/>
              </a:ext>
            </a:extLst>
          </p:cNvPr>
          <p:cNvPicPr>
            <a:picLocks noChangeAspect="1"/>
          </p:cNvPicPr>
          <p:nvPr/>
        </p:nvPicPr>
        <p:blipFill>
          <a:blip r:embed="rId2"/>
          <a:stretch>
            <a:fillRect/>
          </a:stretch>
        </p:blipFill>
        <p:spPr>
          <a:xfrm>
            <a:off x="210827" y="1449874"/>
            <a:ext cx="3392718" cy="5107367"/>
          </a:xfrm>
          <a:prstGeom prst="rect">
            <a:avLst/>
          </a:prstGeom>
        </p:spPr>
      </p:pic>
      <p:pic>
        <p:nvPicPr>
          <p:cNvPr id="14" name="Picture 13">
            <a:extLst>
              <a:ext uri="{FF2B5EF4-FFF2-40B4-BE49-F238E27FC236}">
                <a16:creationId xmlns:a16="http://schemas.microsoft.com/office/drawing/2014/main" id="{418A202A-51B3-4AA2-BCA6-D53A4E69C86B}"/>
              </a:ext>
            </a:extLst>
          </p:cNvPr>
          <p:cNvPicPr>
            <a:picLocks noChangeAspect="1"/>
          </p:cNvPicPr>
          <p:nvPr/>
        </p:nvPicPr>
        <p:blipFill>
          <a:blip r:embed="rId3"/>
          <a:stretch>
            <a:fillRect/>
          </a:stretch>
        </p:blipFill>
        <p:spPr>
          <a:xfrm>
            <a:off x="4875951" y="1503212"/>
            <a:ext cx="867366" cy="1183700"/>
          </a:xfrm>
          <a:prstGeom prst="rect">
            <a:avLst/>
          </a:prstGeom>
        </p:spPr>
      </p:pic>
      <p:pic>
        <p:nvPicPr>
          <p:cNvPr id="18" name="Picture 17">
            <a:extLst>
              <a:ext uri="{FF2B5EF4-FFF2-40B4-BE49-F238E27FC236}">
                <a16:creationId xmlns:a16="http://schemas.microsoft.com/office/drawing/2014/main" id="{BFD1F8D1-D7AD-4768-A50B-DF01C5872E6A}"/>
              </a:ext>
            </a:extLst>
          </p:cNvPr>
          <p:cNvPicPr>
            <a:picLocks noChangeAspect="1"/>
          </p:cNvPicPr>
          <p:nvPr/>
        </p:nvPicPr>
        <p:blipFill>
          <a:blip r:embed="rId4"/>
          <a:stretch>
            <a:fillRect/>
          </a:stretch>
        </p:blipFill>
        <p:spPr>
          <a:xfrm>
            <a:off x="5690132" y="1479646"/>
            <a:ext cx="771540" cy="1162321"/>
          </a:xfrm>
          <a:prstGeom prst="rect">
            <a:avLst/>
          </a:prstGeom>
        </p:spPr>
      </p:pic>
      <p:pic>
        <p:nvPicPr>
          <p:cNvPr id="19" name="Picture 18">
            <a:extLst>
              <a:ext uri="{FF2B5EF4-FFF2-40B4-BE49-F238E27FC236}">
                <a16:creationId xmlns:a16="http://schemas.microsoft.com/office/drawing/2014/main" id="{C054C69F-238B-400B-AB57-5194BADEA42E}"/>
              </a:ext>
            </a:extLst>
          </p:cNvPr>
          <p:cNvPicPr>
            <a:picLocks noChangeAspect="1"/>
          </p:cNvPicPr>
          <p:nvPr/>
        </p:nvPicPr>
        <p:blipFill>
          <a:blip r:embed="rId5"/>
          <a:stretch>
            <a:fillRect/>
          </a:stretch>
        </p:blipFill>
        <p:spPr>
          <a:xfrm>
            <a:off x="6511885" y="1463378"/>
            <a:ext cx="763967" cy="1162321"/>
          </a:xfrm>
          <a:prstGeom prst="rect">
            <a:avLst/>
          </a:prstGeom>
        </p:spPr>
      </p:pic>
      <p:pic>
        <p:nvPicPr>
          <p:cNvPr id="20" name="Picture 19">
            <a:extLst>
              <a:ext uri="{FF2B5EF4-FFF2-40B4-BE49-F238E27FC236}">
                <a16:creationId xmlns:a16="http://schemas.microsoft.com/office/drawing/2014/main" id="{D322D274-7DCA-4BBA-A5D6-8D68F3777641}"/>
              </a:ext>
            </a:extLst>
          </p:cNvPr>
          <p:cNvPicPr>
            <a:picLocks noChangeAspect="1"/>
          </p:cNvPicPr>
          <p:nvPr/>
        </p:nvPicPr>
        <p:blipFill>
          <a:blip r:embed="rId6"/>
          <a:stretch>
            <a:fillRect/>
          </a:stretch>
        </p:blipFill>
        <p:spPr>
          <a:xfrm>
            <a:off x="7414788" y="1523752"/>
            <a:ext cx="736156" cy="1101947"/>
          </a:xfrm>
          <a:prstGeom prst="rect">
            <a:avLst/>
          </a:prstGeom>
        </p:spPr>
      </p:pic>
      <p:pic>
        <p:nvPicPr>
          <p:cNvPr id="21" name="Picture 20">
            <a:extLst>
              <a:ext uri="{FF2B5EF4-FFF2-40B4-BE49-F238E27FC236}">
                <a16:creationId xmlns:a16="http://schemas.microsoft.com/office/drawing/2014/main" id="{7D3603C7-4FB6-473E-9082-6512C6226699}"/>
              </a:ext>
            </a:extLst>
          </p:cNvPr>
          <p:cNvPicPr>
            <a:picLocks noChangeAspect="1"/>
          </p:cNvPicPr>
          <p:nvPr/>
        </p:nvPicPr>
        <p:blipFill>
          <a:blip r:embed="rId7"/>
          <a:stretch>
            <a:fillRect/>
          </a:stretch>
        </p:blipFill>
        <p:spPr>
          <a:xfrm>
            <a:off x="8289880" y="1519337"/>
            <a:ext cx="654120" cy="1162321"/>
          </a:xfrm>
          <a:prstGeom prst="rect">
            <a:avLst/>
          </a:prstGeom>
        </p:spPr>
      </p:pic>
      <p:pic>
        <p:nvPicPr>
          <p:cNvPr id="22" name="Picture 21" descr="A picture containing toy&#10;&#10;Description automatically generated">
            <a:extLst>
              <a:ext uri="{FF2B5EF4-FFF2-40B4-BE49-F238E27FC236}">
                <a16:creationId xmlns:a16="http://schemas.microsoft.com/office/drawing/2014/main" id="{F4705C5B-5249-4053-B228-22B7E2EF7C75}"/>
              </a:ext>
            </a:extLst>
          </p:cNvPr>
          <p:cNvPicPr>
            <a:picLocks noChangeAspect="1"/>
          </p:cNvPicPr>
          <p:nvPr/>
        </p:nvPicPr>
        <p:blipFill rotWithShape="1">
          <a:blip r:embed="rId8">
            <a:extLst>
              <a:ext uri="{28A0092B-C50C-407E-A947-70E740481C1C}">
                <a14:useLocalDpi xmlns:a14="http://schemas.microsoft.com/office/drawing/2010/main" val="0"/>
              </a:ext>
            </a:extLst>
          </a:blip>
          <a:srcRect l="22299" t="81546" r="69099"/>
          <a:stretch/>
        </p:blipFill>
        <p:spPr>
          <a:xfrm>
            <a:off x="4022246" y="1489945"/>
            <a:ext cx="653858" cy="1162321"/>
          </a:xfrm>
          <a:prstGeom prst="rect">
            <a:avLst/>
          </a:prstGeom>
        </p:spPr>
      </p:pic>
      <p:pic>
        <p:nvPicPr>
          <p:cNvPr id="24" name="Picture 23">
            <a:extLst>
              <a:ext uri="{FF2B5EF4-FFF2-40B4-BE49-F238E27FC236}">
                <a16:creationId xmlns:a16="http://schemas.microsoft.com/office/drawing/2014/main" id="{853F9735-369C-4F58-B907-BFC6404F38E2}"/>
              </a:ext>
            </a:extLst>
          </p:cNvPr>
          <p:cNvPicPr>
            <a:picLocks noChangeAspect="1"/>
          </p:cNvPicPr>
          <p:nvPr/>
        </p:nvPicPr>
        <p:blipFill>
          <a:blip r:embed="rId9"/>
          <a:stretch>
            <a:fillRect/>
          </a:stretch>
        </p:blipFill>
        <p:spPr>
          <a:xfrm>
            <a:off x="3873334" y="2847082"/>
            <a:ext cx="1001355" cy="603557"/>
          </a:xfrm>
          <a:prstGeom prst="rect">
            <a:avLst/>
          </a:prstGeom>
        </p:spPr>
      </p:pic>
      <p:pic>
        <p:nvPicPr>
          <p:cNvPr id="26" name="Picture 25">
            <a:extLst>
              <a:ext uri="{FF2B5EF4-FFF2-40B4-BE49-F238E27FC236}">
                <a16:creationId xmlns:a16="http://schemas.microsoft.com/office/drawing/2014/main" id="{CEBE4FEE-CA75-473C-B984-8D6DECA8BE52}"/>
              </a:ext>
            </a:extLst>
          </p:cNvPr>
          <p:cNvPicPr>
            <a:picLocks noChangeAspect="1"/>
          </p:cNvPicPr>
          <p:nvPr/>
        </p:nvPicPr>
        <p:blipFill>
          <a:blip r:embed="rId10"/>
          <a:stretch>
            <a:fillRect/>
          </a:stretch>
        </p:blipFill>
        <p:spPr>
          <a:xfrm>
            <a:off x="5056186" y="2768960"/>
            <a:ext cx="1189319" cy="727793"/>
          </a:xfrm>
          <a:prstGeom prst="rect">
            <a:avLst/>
          </a:prstGeom>
        </p:spPr>
      </p:pic>
      <p:pic>
        <p:nvPicPr>
          <p:cNvPr id="27" name="Picture 26">
            <a:extLst>
              <a:ext uri="{FF2B5EF4-FFF2-40B4-BE49-F238E27FC236}">
                <a16:creationId xmlns:a16="http://schemas.microsoft.com/office/drawing/2014/main" id="{1629EA11-7736-430F-BA4C-07C26B14041E}"/>
              </a:ext>
            </a:extLst>
          </p:cNvPr>
          <p:cNvPicPr>
            <a:picLocks noChangeAspect="1"/>
          </p:cNvPicPr>
          <p:nvPr/>
        </p:nvPicPr>
        <p:blipFill>
          <a:blip r:embed="rId11"/>
          <a:stretch>
            <a:fillRect/>
          </a:stretch>
        </p:blipFill>
        <p:spPr>
          <a:xfrm>
            <a:off x="6425741" y="2785355"/>
            <a:ext cx="1129382" cy="695004"/>
          </a:xfrm>
          <a:prstGeom prst="rect">
            <a:avLst/>
          </a:prstGeom>
        </p:spPr>
      </p:pic>
      <p:pic>
        <p:nvPicPr>
          <p:cNvPr id="28" name="Picture 27">
            <a:extLst>
              <a:ext uri="{FF2B5EF4-FFF2-40B4-BE49-F238E27FC236}">
                <a16:creationId xmlns:a16="http://schemas.microsoft.com/office/drawing/2014/main" id="{2E964321-CD2D-42C9-9BC8-A0B683B77B41}"/>
              </a:ext>
            </a:extLst>
          </p:cNvPr>
          <p:cNvPicPr>
            <a:picLocks noChangeAspect="1"/>
          </p:cNvPicPr>
          <p:nvPr/>
        </p:nvPicPr>
        <p:blipFill>
          <a:blip r:embed="rId12"/>
          <a:stretch>
            <a:fillRect/>
          </a:stretch>
        </p:blipFill>
        <p:spPr>
          <a:xfrm>
            <a:off x="7736620" y="2815076"/>
            <a:ext cx="1106520" cy="635563"/>
          </a:xfrm>
          <a:prstGeom prst="rect">
            <a:avLst/>
          </a:prstGeom>
        </p:spPr>
      </p:pic>
      <p:pic>
        <p:nvPicPr>
          <p:cNvPr id="29" name="Picture 28">
            <a:extLst>
              <a:ext uri="{FF2B5EF4-FFF2-40B4-BE49-F238E27FC236}">
                <a16:creationId xmlns:a16="http://schemas.microsoft.com/office/drawing/2014/main" id="{0DDEC855-AA5D-4E79-BC40-460E9C4D7C68}"/>
              </a:ext>
            </a:extLst>
          </p:cNvPr>
          <p:cNvPicPr>
            <a:picLocks noChangeAspect="1"/>
          </p:cNvPicPr>
          <p:nvPr/>
        </p:nvPicPr>
        <p:blipFill>
          <a:blip r:embed="rId13"/>
          <a:stretch>
            <a:fillRect/>
          </a:stretch>
        </p:blipFill>
        <p:spPr>
          <a:xfrm>
            <a:off x="3832182" y="3662216"/>
            <a:ext cx="1083658" cy="644708"/>
          </a:xfrm>
          <a:prstGeom prst="rect">
            <a:avLst/>
          </a:prstGeom>
        </p:spPr>
      </p:pic>
      <p:pic>
        <p:nvPicPr>
          <p:cNvPr id="30" name="Picture 29">
            <a:extLst>
              <a:ext uri="{FF2B5EF4-FFF2-40B4-BE49-F238E27FC236}">
                <a16:creationId xmlns:a16="http://schemas.microsoft.com/office/drawing/2014/main" id="{4BE7D907-6DB7-4035-B631-3096F809A3D2}"/>
              </a:ext>
            </a:extLst>
          </p:cNvPr>
          <p:cNvPicPr>
            <a:picLocks noChangeAspect="1"/>
          </p:cNvPicPr>
          <p:nvPr/>
        </p:nvPicPr>
        <p:blipFill>
          <a:blip r:embed="rId14"/>
          <a:stretch>
            <a:fillRect/>
          </a:stretch>
        </p:blipFill>
        <p:spPr>
          <a:xfrm>
            <a:off x="5056186" y="3545620"/>
            <a:ext cx="1513463" cy="877900"/>
          </a:xfrm>
          <a:prstGeom prst="rect">
            <a:avLst/>
          </a:prstGeom>
        </p:spPr>
      </p:pic>
      <p:pic>
        <p:nvPicPr>
          <p:cNvPr id="31" name="Picture 30">
            <a:extLst>
              <a:ext uri="{FF2B5EF4-FFF2-40B4-BE49-F238E27FC236}">
                <a16:creationId xmlns:a16="http://schemas.microsoft.com/office/drawing/2014/main" id="{728D87D1-5600-45E0-AAD3-CAD91FD9A362}"/>
              </a:ext>
            </a:extLst>
          </p:cNvPr>
          <p:cNvPicPr>
            <a:picLocks noChangeAspect="1"/>
          </p:cNvPicPr>
          <p:nvPr/>
        </p:nvPicPr>
        <p:blipFill rotWithShape="1">
          <a:blip r:embed="rId15"/>
          <a:srcRect l="6817"/>
          <a:stretch/>
        </p:blipFill>
        <p:spPr>
          <a:xfrm>
            <a:off x="7607389" y="5450912"/>
            <a:ext cx="1406286" cy="1006115"/>
          </a:xfrm>
          <a:prstGeom prst="rect">
            <a:avLst/>
          </a:prstGeom>
        </p:spPr>
      </p:pic>
      <p:pic>
        <p:nvPicPr>
          <p:cNvPr id="33" name="Picture 32">
            <a:extLst>
              <a:ext uri="{FF2B5EF4-FFF2-40B4-BE49-F238E27FC236}">
                <a16:creationId xmlns:a16="http://schemas.microsoft.com/office/drawing/2014/main" id="{8624B6E6-7C85-4109-8038-6F911C83D2F5}"/>
              </a:ext>
            </a:extLst>
          </p:cNvPr>
          <p:cNvPicPr>
            <a:picLocks noChangeAspect="1"/>
          </p:cNvPicPr>
          <p:nvPr/>
        </p:nvPicPr>
        <p:blipFill>
          <a:blip r:embed="rId16"/>
          <a:stretch>
            <a:fillRect/>
          </a:stretch>
        </p:blipFill>
        <p:spPr>
          <a:xfrm>
            <a:off x="6265100" y="5311514"/>
            <a:ext cx="1284405" cy="1184702"/>
          </a:xfrm>
          <a:prstGeom prst="rect">
            <a:avLst/>
          </a:prstGeom>
        </p:spPr>
      </p:pic>
      <p:pic>
        <p:nvPicPr>
          <p:cNvPr id="35" name="Picture 34">
            <a:extLst>
              <a:ext uri="{FF2B5EF4-FFF2-40B4-BE49-F238E27FC236}">
                <a16:creationId xmlns:a16="http://schemas.microsoft.com/office/drawing/2014/main" id="{26779D1D-1F15-44C4-8019-CD30444EC1C7}"/>
              </a:ext>
            </a:extLst>
          </p:cNvPr>
          <p:cNvPicPr>
            <a:picLocks noChangeAspect="1"/>
          </p:cNvPicPr>
          <p:nvPr/>
        </p:nvPicPr>
        <p:blipFill rotWithShape="1">
          <a:blip r:embed="rId17"/>
          <a:srcRect l="8588" r="4002" b="11992"/>
          <a:stretch/>
        </p:blipFill>
        <p:spPr>
          <a:xfrm>
            <a:off x="5072539" y="5389427"/>
            <a:ext cx="1098047" cy="971692"/>
          </a:xfrm>
          <a:prstGeom prst="rect">
            <a:avLst/>
          </a:prstGeom>
        </p:spPr>
      </p:pic>
      <p:pic>
        <p:nvPicPr>
          <p:cNvPr id="37" name="Picture 36">
            <a:extLst>
              <a:ext uri="{FF2B5EF4-FFF2-40B4-BE49-F238E27FC236}">
                <a16:creationId xmlns:a16="http://schemas.microsoft.com/office/drawing/2014/main" id="{37B93E70-DADF-4762-B390-3F7C3798B697}"/>
              </a:ext>
            </a:extLst>
          </p:cNvPr>
          <p:cNvPicPr>
            <a:picLocks noChangeAspect="1"/>
          </p:cNvPicPr>
          <p:nvPr/>
        </p:nvPicPr>
        <p:blipFill>
          <a:blip r:embed="rId18"/>
          <a:stretch>
            <a:fillRect/>
          </a:stretch>
        </p:blipFill>
        <p:spPr>
          <a:xfrm>
            <a:off x="3702065" y="5437613"/>
            <a:ext cx="1318319" cy="971692"/>
          </a:xfrm>
          <a:prstGeom prst="rect">
            <a:avLst/>
          </a:prstGeom>
        </p:spPr>
      </p:pic>
      <p:pic>
        <p:nvPicPr>
          <p:cNvPr id="39" name="Picture 38">
            <a:extLst>
              <a:ext uri="{FF2B5EF4-FFF2-40B4-BE49-F238E27FC236}">
                <a16:creationId xmlns:a16="http://schemas.microsoft.com/office/drawing/2014/main" id="{9054D81A-61E5-40EE-B0FD-2411518C1AC4}"/>
              </a:ext>
            </a:extLst>
          </p:cNvPr>
          <p:cNvPicPr>
            <a:picLocks noChangeAspect="1"/>
          </p:cNvPicPr>
          <p:nvPr/>
        </p:nvPicPr>
        <p:blipFill>
          <a:blip r:embed="rId19"/>
          <a:stretch>
            <a:fillRect/>
          </a:stretch>
        </p:blipFill>
        <p:spPr>
          <a:xfrm>
            <a:off x="3736150" y="4386054"/>
            <a:ext cx="1336390" cy="1027993"/>
          </a:xfrm>
          <a:prstGeom prst="rect">
            <a:avLst/>
          </a:prstGeom>
        </p:spPr>
      </p:pic>
      <p:pic>
        <p:nvPicPr>
          <p:cNvPr id="41" name="Picture 40">
            <a:extLst>
              <a:ext uri="{FF2B5EF4-FFF2-40B4-BE49-F238E27FC236}">
                <a16:creationId xmlns:a16="http://schemas.microsoft.com/office/drawing/2014/main" id="{25837E17-5F48-476C-90AE-91540D223B29}"/>
              </a:ext>
            </a:extLst>
          </p:cNvPr>
          <p:cNvPicPr>
            <a:picLocks noChangeAspect="1"/>
          </p:cNvPicPr>
          <p:nvPr/>
        </p:nvPicPr>
        <p:blipFill rotWithShape="1">
          <a:blip r:embed="rId20"/>
          <a:srcRect l="4010" t="9551" r="9316" b="7229"/>
          <a:stretch/>
        </p:blipFill>
        <p:spPr>
          <a:xfrm>
            <a:off x="5136764" y="4510715"/>
            <a:ext cx="981348" cy="829331"/>
          </a:xfrm>
          <a:prstGeom prst="rect">
            <a:avLst/>
          </a:prstGeom>
        </p:spPr>
      </p:pic>
      <p:pic>
        <p:nvPicPr>
          <p:cNvPr id="42" name="Picture 41">
            <a:extLst>
              <a:ext uri="{FF2B5EF4-FFF2-40B4-BE49-F238E27FC236}">
                <a16:creationId xmlns:a16="http://schemas.microsoft.com/office/drawing/2014/main" id="{5A53AD0F-3316-41D9-A265-1EC249C0740F}"/>
              </a:ext>
            </a:extLst>
          </p:cNvPr>
          <p:cNvPicPr>
            <a:picLocks noChangeAspect="1"/>
          </p:cNvPicPr>
          <p:nvPr/>
        </p:nvPicPr>
        <p:blipFill>
          <a:blip r:embed="rId21"/>
          <a:stretch>
            <a:fillRect/>
          </a:stretch>
        </p:blipFill>
        <p:spPr>
          <a:xfrm>
            <a:off x="5917046" y="4414528"/>
            <a:ext cx="951059" cy="951059"/>
          </a:xfrm>
          <a:prstGeom prst="rect">
            <a:avLst/>
          </a:prstGeom>
        </p:spPr>
      </p:pic>
      <p:pic>
        <p:nvPicPr>
          <p:cNvPr id="44" name="Picture 43">
            <a:extLst>
              <a:ext uri="{FF2B5EF4-FFF2-40B4-BE49-F238E27FC236}">
                <a16:creationId xmlns:a16="http://schemas.microsoft.com/office/drawing/2014/main" id="{3AD9F435-1A87-45E1-8FAA-F8BC45335E98}"/>
              </a:ext>
            </a:extLst>
          </p:cNvPr>
          <p:cNvPicPr>
            <a:picLocks noChangeAspect="1"/>
          </p:cNvPicPr>
          <p:nvPr/>
        </p:nvPicPr>
        <p:blipFill rotWithShape="1">
          <a:blip r:embed="rId22"/>
          <a:srcRect l="23046" t="7786" r="21755" b="7918"/>
          <a:stretch/>
        </p:blipFill>
        <p:spPr>
          <a:xfrm>
            <a:off x="6741970" y="4345904"/>
            <a:ext cx="702335" cy="1068143"/>
          </a:xfrm>
          <a:prstGeom prst="rect">
            <a:avLst/>
          </a:prstGeom>
        </p:spPr>
      </p:pic>
      <p:pic>
        <p:nvPicPr>
          <p:cNvPr id="45" name="Picture 44">
            <a:extLst>
              <a:ext uri="{FF2B5EF4-FFF2-40B4-BE49-F238E27FC236}">
                <a16:creationId xmlns:a16="http://schemas.microsoft.com/office/drawing/2014/main" id="{9110F579-1B67-42E4-B4EF-CD4CD9BF468E}"/>
              </a:ext>
            </a:extLst>
          </p:cNvPr>
          <p:cNvPicPr>
            <a:picLocks noChangeAspect="1"/>
          </p:cNvPicPr>
          <p:nvPr/>
        </p:nvPicPr>
        <p:blipFill>
          <a:blip r:embed="rId23"/>
          <a:stretch>
            <a:fillRect/>
          </a:stretch>
        </p:blipFill>
        <p:spPr>
          <a:xfrm>
            <a:off x="7811834" y="3584982"/>
            <a:ext cx="1199310" cy="727793"/>
          </a:xfrm>
          <a:prstGeom prst="rect">
            <a:avLst/>
          </a:prstGeom>
        </p:spPr>
      </p:pic>
      <p:pic>
        <p:nvPicPr>
          <p:cNvPr id="47" name="Picture 46">
            <a:extLst>
              <a:ext uri="{FF2B5EF4-FFF2-40B4-BE49-F238E27FC236}">
                <a16:creationId xmlns:a16="http://schemas.microsoft.com/office/drawing/2014/main" id="{16F59016-018A-4B14-89B0-C05BD99D806C}"/>
              </a:ext>
            </a:extLst>
          </p:cNvPr>
          <p:cNvPicPr>
            <a:picLocks noChangeAspect="1"/>
          </p:cNvPicPr>
          <p:nvPr/>
        </p:nvPicPr>
        <p:blipFill rotWithShape="1">
          <a:blip r:embed="rId24"/>
          <a:srcRect t="23081" b="22527"/>
          <a:stretch/>
        </p:blipFill>
        <p:spPr>
          <a:xfrm>
            <a:off x="6584899" y="3653710"/>
            <a:ext cx="1211685" cy="659065"/>
          </a:xfrm>
          <a:prstGeom prst="rect">
            <a:avLst/>
          </a:prstGeom>
        </p:spPr>
      </p:pic>
      <p:pic>
        <p:nvPicPr>
          <p:cNvPr id="48" name="Picture 26" descr="104 Cartoon Recycle Wheelie Bin Illustrations, Royalty-Free Vector Graphics  &amp; Clip Art - iStock">
            <a:extLst>
              <a:ext uri="{FF2B5EF4-FFF2-40B4-BE49-F238E27FC236}">
                <a16:creationId xmlns:a16="http://schemas.microsoft.com/office/drawing/2014/main" id="{80953275-1C62-4059-9928-DDED4EF618E0}"/>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22620" t="11938" r="21244" b="11938"/>
          <a:stretch/>
        </p:blipFill>
        <p:spPr bwMode="auto">
          <a:xfrm>
            <a:off x="7506675" y="4407670"/>
            <a:ext cx="669101" cy="90734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F511A44E-55F4-4DC2-A1EA-78D1346D2B7A}"/>
              </a:ext>
            </a:extLst>
          </p:cNvPr>
          <p:cNvPicPr>
            <a:picLocks noChangeAspect="1"/>
          </p:cNvPicPr>
          <p:nvPr/>
        </p:nvPicPr>
        <p:blipFill rotWithShape="1">
          <a:blip r:embed="rId26"/>
          <a:srcRect l="6788" r="11281"/>
          <a:stretch/>
        </p:blipFill>
        <p:spPr>
          <a:xfrm>
            <a:off x="8137405" y="4407670"/>
            <a:ext cx="872879" cy="964775"/>
          </a:xfrm>
          <a:prstGeom prst="rect">
            <a:avLst/>
          </a:prstGeom>
        </p:spPr>
      </p:pic>
      <p:pic>
        <p:nvPicPr>
          <p:cNvPr id="32" name="Content Placeholder 3" descr="A picture containing text, night sky&#10;&#10;Description automatically generated">
            <a:extLst>
              <a:ext uri="{FF2B5EF4-FFF2-40B4-BE49-F238E27FC236}">
                <a16:creationId xmlns:a16="http://schemas.microsoft.com/office/drawing/2014/main" id="{1343D158-A86D-44BA-BEE2-B122A5068B4E}"/>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2249381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E6B0CA-55B3-4AE2-90E4-67EFEF5A6D24}"/>
              </a:ext>
            </a:extLst>
          </p:cNvPr>
          <p:cNvPicPr>
            <a:picLocks noChangeAspect="1"/>
          </p:cNvPicPr>
          <p:nvPr/>
        </p:nvPicPr>
        <p:blipFill>
          <a:blip r:embed="rId2"/>
          <a:stretch>
            <a:fillRect/>
          </a:stretch>
        </p:blipFill>
        <p:spPr>
          <a:xfrm>
            <a:off x="293922" y="1419379"/>
            <a:ext cx="3246401" cy="5121084"/>
          </a:xfrm>
          <a:prstGeom prst="rect">
            <a:avLst/>
          </a:prstGeom>
        </p:spPr>
      </p:pic>
      <p:pic>
        <p:nvPicPr>
          <p:cNvPr id="14" name="Picture 13">
            <a:extLst>
              <a:ext uri="{FF2B5EF4-FFF2-40B4-BE49-F238E27FC236}">
                <a16:creationId xmlns:a16="http://schemas.microsoft.com/office/drawing/2014/main" id="{418A202A-51B3-4AA2-BCA6-D53A4E69C86B}"/>
              </a:ext>
            </a:extLst>
          </p:cNvPr>
          <p:cNvPicPr>
            <a:picLocks noChangeAspect="1"/>
          </p:cNvPicPr>
          <p:nvPr/>
        </p:nvPicPr>
        <p:blipFill>
          <a:blip r:embed="rId3"/>
          <a:stretch>
            <a:fillRect/>
          </a:stretch>
        </p:blipFill>
        <p:spPr>
          <a:xfrm>
            <a:off x="4875951" y="1486434"/>
            <a:ext cx="867366" cy="1183700"/>
          </a:xfrm>
          <a:prstGeom prst="rect">
            <a:avLst/>
          </a:prstGeom>
        </p:spPr>
      </p:pic>
      <p:pic>
        <p:nvPicPr>
          <p:cNvPr id="18" name="Picture 17">
            <a:extLst>
              <a:ext uri="{FF2B5EF4-FFF2-40B4-BE49-F238E27FC236}">
                <a16:creationId xmlns:a16="http://schemas.microsoft.com/office/drawing/2014/main" id="{BFD1F8D1-D7AD-4768-A50B-DF01C5872E6A}"/>
              </a:ext>
            </a:extLst>
          </p:cNvPr>
          <p:cNvPicPr>
            <a:picLocks noChangeAspect="1"/>
          </p:cNvPicPr>
          <p:nvPr/>
        </p:nvPicPr>
        <p:blipFill>
          <a:blip r:embed="rId4"/>
          <a:stretch>
            <a:fillRect/>
          </a:stretch>
        </p:blipFill>
        <p:spPr>
          <a:xfrm>
            <a:off x="5690132" y="1462868"/>
            <a:ext cx="771540" cy="1162321"/>
          </a:xfrm>
          <a:prstGeom prst="rect">
            <a:avLst/>
          </a:prstGeom>
        </p:spPr>
      </p:pic>
      <p:pic>
        <p:nvPicPr>
          <p:cNvPr id="19" name="Picture 18">
            <a:extLst>
              <a:ext uri="{FF2B5EF4-FFF2-40B4-BE49-F238E27FC236}">
                <a16:creationId xmlns:a16="http://schemas.microsoft.com/office/drawing/2014/main" id="{C054C69F-238B-400B-AB57-5194BADEA42E}"/>
              </a:ext>
            </a:extLst>
          </p:cNvPr>
          <p:cNvPicPr>
            <a:picLocks noChangeAspect="1"/>
          </p:cNvPicPr>
          <p:nvPr/>
        </p:nvPicPr>
        <p:blipFill>
          <a:blip r:embed="rId5"/>
          <a:stretch>
            <a:fillRect/>
          </a:stretch>
        </p:blipFill>
        <p:spPr>
          <a:xfrm>
            <a:off x="6511885" y="1446600"/>
            <a:ext cx="763967" cy="1162321"/>
          </a:xfrm>
          <a:prstGeom prst="rect">
            <a:avLst/>
          </a:prstGeom>
        </p:spPr>
      </p:pic>
      <p:pic>
        <p:nvPicPr>
          <p:cNvPr id="20" name="Picture 19">
            <a:extLst>
              <a:ext uri="{FF2B5EF4-FFF2-40B4-BE49-F238E27FC236}">
                <a16:creationId xmlns:a16="http://schemas.microsoft.com/office/drawing/2014/main" id="{D322D274-7DCA-4BBA-A5D6-8D68F3777641}"/>
              </a:ext>
            </a:extLst>
          </p:cNvPr>
          <p:cNvPicPr>
            <a:picLocks noChangeAspect="1"/>
          </p:cNvPicPr>
          <p:nvPr/>
        </p:nvPicPr>
        <p:blipFill>
          <a:blip r:embed="rId6"/>
          <a:stretch>
            <a:fillRect/>
          </a:stretch>
        </p:blipFill>
        <p:spPr>
          <a:xfrm>
            <a:off x="7414788" y="1506974"/>
            <a:ext cx="736156" cy="1101947"/>
          </a:xfrm>
          <a:prstGeom prst="rect">
            <a:avLst/>
          </a:prstGeom>
        </p:spPr>
      </p:pic>
      <p:pic>
        <p:nvPicPr>
          <p:cNvPr id="21" name="Picture 20">
            <a:extLst>
              <a:ext uri="{FF2B5EF4-FFF2-40B4-BE49-F238E27FC236}">
                <a16:creationId xmlns:a16="http://schemas.microsoft.com/office/drawing/2014/main" id="{7D3603C7-4FB6-473E-9082-6512C6226699}"/>
              </a:ext>
            </a:extLst>
          </p:cNvPr>
          <p:cNvPicPr>
            <a:picLocks noChangeAspect="1"/>
          </p:cNvPicPr>
          <p:nvPr/>
        </p:nvPicPr>
        <p:blipFill>
          <a:blip r:embed="rId7"/>
          <a:stretch>
            <a:fillRect/>
          </a:stretch>
        </p:blipFill>
        <p:spPr>
          <a:xfrm>
            <a:off x="8289880" y="1502559"/>
            <a:ext cx="654120" cy="1162321"/>
          </a:xfrm>
          <a:prstGeom prst="rect">
            <a:avLst/>
          </a:prstGeom>
        </p:spPr>
      </p:pic>
      <p:pic>
        <p:nvPicPr>
          <p:cNvPr id="22" name="Picture 21" descr="A picture containing toy&#10;&#10;Description automatically generated">
            <a:extLst>
              <a:ext uri="{FF2B5EF4-FFF2-40B4-BE49-F238E27FC236}">
                <a16:creationId xmlns:a16="http://schemas.microsoft.com/office/drawing/2014/main" id="{F4705C5B-5249-4053-B228-22B7E2EF7C75}"/>
              </a:ext>
            </a:extLst>
          </p:cNvPr>
          <p:cNvPicPr>
            <a:picLocks noChangeAspect="1"/>
          </p:cNvPicPr>
          <p:nvPr/>
        </p:nvPicPr>
        <p:blipFill rotWithShape="1">
          <a:blip r:embed="rId8">
            <a:extLst>
              <a:ext uri="{28A0092B-C50C-407E-A947-70E740481C1C}">
                <a14:useLocalDpi xmlns:a14="http://schemas.microsoft.com/office/drawing/2010/main" val="0"/>
              </a:ext>
            </a:extLst>
          </a:blip>
          <a:srcRect l="22299" t="81546" r="69099"/>
          <a:stretch/>
        </p:blipFill>
        <p:spPr>
          <a:xfrm>
            <a:off x="4022246" y="1473167"/>
            <a:ext cx="653858" cy="1162321"/>
          </a:xfrm>
          <a:prstGeom prst="rect">
            <a:avLst/>
          </a:prstGeom>
        </p:spPr>
      </p:pic>
      <p:pic>
        <p:nvPicPr>
          <p:cNvPr id="24" name="Picture 23">
            <a:extLst>
              <a:ext uri="{FF2B5EF4-FFF2-40B4-BE49-F238E27FC236}">
                <a16:creationId xmlns:a16="http://schemas.microsoft.com/office/drawing/2014/main" id="{853F9735-369C-4F58-B907-BFC6404F38E2}"/>
              </a:ext>
            </a:extLst>
          </p:cNvPr>
          <p:cNvPicPr>
            <a:picLocks noChangeAspect="1"/>
          </p:cNvPicPr>
          <p:nvPr/>
        </p:nvPicPr>
        <p:blipFill>
          <a:blip r:embed="rId9"/>
          <a:stretch>
            <a:fillRect/>
          </a:stretch>
        </p:blipFill>
        <p:spPr>
          <a:xfrm>
            <a:off x="3873334" y="2830304"/>
            <a:ext cx="1001355" cy="603557"/>
          </a:xfrm>
          <a:prstGeom prst="rect">
            <a:avLst/>
          </a:prstGeom>
        </p:spPr>
      </p:pic>
      <p:pic>
        <p:nvPicPr>
          <p:cNvPr id="26" name="Picture 25">
            <a:extLst>
              <a:ext uri="{FF2B5EF4-FFF2-40B4-BE49-F238E27FC236}">
                <a16:creationId xmlns:a16="http://schemas.microsoft.com/office/drawing/2014/main" id="{CEBE4FEE-CA75-473C-B984-8D6DECA8BE52}"/>
              </a:ext>
            </a:extLst>
          </p:cNvPr>
          <p:cNvPicPr>
            <a:picLocks noChangeAspect="1"/>
          </p:cNvPicPr>
          <p:nvPr/>
        </p:nvPicPr>
        <p:blipFill>
          <a:blip r:embed="rId10"/>
          <a:stretch>
            <a:fillRect/>
          </a:stretch>
        </p:blipFill>
        <p:spPr>
          <a:xfrm>
            <a:off x="5056186" y="2752182"/>
            <a:ext cx="1189319" cy="727793"/>
          </a:xfrm>
          <a:prstGeom prst="rect">
            <a:avLst/>
          </a:prstGeom>
        </p:spPr>
      </p:pic>
      <p:pic>
        <p:nvPicPr>
          <p:cNvPr id="27" name="Picture 26">
            <a:extLst>
              <a:ext uri="{FF2B5EF4-FFF2-40B4-BE49-F238E27FC236}">
                <a16:creationId xmlns:a16="http://schemas.microsoft.com/office/drawing/2014/main" id="{1629EA11-7736-430F-BA4C-07C26B14041E}"/>
              </a:ext>
            </a:extLst>
          </p:cNvPr>
          <p:cNvPicPr>
            <a:picLocks noChangeAspect="1"/>
          </p:cNvPicPr>
          <p:nvPr/>
        </p:nvPicPr>
        <p:blipFill>
          <a:blip r:embed="rId11"/>
          <a:stretch>
            <a:fillRect/>
          </a:stretch>
        </p:blipFill>
        <p:spPr>
          <a:xfrm>
            <a:off x="6425741" y="2768577"/>
            <a:ext cx="1129382" cy="695004"/>
          </a:xfrm>
          <a:prstGeom prst="rect">
            <a:avLst/>
          </a:prstGeom>
        </p:spPr>
      </p:pic>
      <p:pic>
        <p:nvPicPr>
          <p:cNvPr id="28" name="Picture 27">
            <a:extLst>
              <a:ext uri="{FF2B5EF4-FFF2-40B4-BE49-F238E27FC236}">
                <a16:creationId xmlns:a16="http://schemas.microsoft.com/office/drawing/2014/main" id="{2E964321-CD2D-42C9-9BC8-A0B683B77B41}"/>
              </a:ext>
            </a:extLst>
          </p:cNvPr>
          <p:cNvPicPr>
            <a:picLocks noChangeAspect="1"/>
          </p:cNvPicPr>
          <p:nvPr/>
        </p:nvPicPr>
        <p:blipFill>
          <a:blip r:embed="rId12"/>
          <a:stretch>
            <a:fillRect/>
          </a:stretch>
        </p:blipFill>
        <p:spPr>
          <a:xfrm>
            <a:off x="7736620" y="2798298"/>
            <a:ext cx="1106520" cy="635563"/>
          </a:xfrm>
          <a:prstGeom prst="rect">
            <a:avLst/>
          </a:prstGeom>
        </p:spPr>
      </p:pic>
      <p:pic>
        <p:nvPicPr>
          <p:cNvPr id="29" name="Picture 28">
            <a:extLst>
              <a:ext uri="{FF2B5EF4-FFF2-40B4-BE49-F238E27FC236}">
                <a16:creationId xmlns:a16="http://schemas.microsoft.com/office/drawing/2014/main" id="{0DDEC855-AA5D-4E79-BC40-460E9C4D7C68}"/>
              </a:ext>
            </a:extLst>
          </p:cNvPr>
          <p:cNvPicPr>
            <a:picLocks noChangeAspect="1"/>
          </p:cNvPicPr>
          <p:nvPr/>
        </p:nvPicPr>
        <p:blipFill>
          <a:blip r:embed="rId13"/>
          <a:stretch>
            <a:fillRect/>
          </a:stretch>
        </p:blipFill>
        <p:spPr>
          <a:xfrm>
            <a:off x="3832182" y="3645438"/>
            <a:ext cx="1083658" cy="644708"/>
          </a:xfrm>
          <a:prstGeom prst="rect">
            <a:avLst/>
          </a:prstGeom>
        </p:spPr>
      </p:pic>
      <p:pic>
        <p:nvPicPr>
          <p:cNvPr id="30" name="Picture 29">
            <a:extLst>
              <a:ext uri="{FF2B5EF4-FFF2-40B4-BE49-F238E27FC236}">
                <a16:creationId xmlns:a16="http://schemas.microsoft.com/office/drawing/2014/main" id="{4BE7D907-6DB7-4035-B631-3096F809A3D2}"/>
              </a:ext>
            </a:extLst>
          </p:cNvPr>
          <p:cNvPicPr>
            <a:picLocks noChangeAspect="1"/>
          </p:cNvPicPr>
          <p:nvPr/>
        </p:nvPicPr>
        <p:blipFill>
          <a:blip r:embed="rId14"/>
          <a:stretch>
            <a:fillRect/>
          </a:stretch>
        </p:blipFill>
        <p:spPr>
          <a:xfrm>
            <a:off x="5056186" y="3528842"/>
            <a:ext cx="1513463" cy="877900"/>
          </a:xfrm>
          <a:prstGeom prst="rect">
            <a:avLst/>
          </a:prstGeom>
        </p:spPr>
      </p:pic>
      <p:pic>
        <p:nvPicPr>
          <p:cNvPr id="31" name="Picture 30">
            <a:extLst>
              <a:ext uri="{FF2B5EF4-FFF2-40B4-BE49-F238E27FC236}">
                <a16:creationId xmlns:a16="http://schemas.microsoft.com/office/drawing/2014/main" id="{728D87D1-5600-45E0-AAD3-CAD91FD9A362}"/>
              </a:ext>
            </a:extLst>
          </p:cNvPr>
          <p:cNvPicPr>
            <a:picLocks noChangeAspect="1"/>
          </p:cNvPicPr>
          <p:nvPr/>
        </p:nvPicPr>
        <p:blipFill rotWithShape="1">
          <a:blip r:embed="rId15"/>
          <a:srcRect l="6817"/>
          <a:stretch/>
        </p:blipFill>
        <p:spPr>
          <a:xfrm>
            <a:off x="7607389" y="5434134"/>
            <a:ext cx="1406286" cy="1006115"/>
          </a:xfrm>
          <a:prstGeom prst="rect">
            <a:avLst/>
          </a:prstGeom>
        </p:spPr>
      </p:pic>
      <p:pic>
        <p:nvPicPr>
          <p:cNvPr id="33" name="Picture 32">
            <a:extLst>
              <a:ext uri="{FF2B5EF4-FFF2-40B4-BE49-F238E27FC236}">
                <a16:creationId xmlns:a16="http://schemas.microsoft.com/office/drawing/2014/main" id="{8624B6E6-7C85-4109-8038-6F911C83D2F5}"/>
              </a:ext>
            </a:extLst>
          </p:cNvPr>
          <p:cNvPicPr>
            <a:picLocks noChangeAspect="1"/>
          </p:cNvPicPr>
          <p:nvPr/>
        </p:nvPicPr>
        <p:blipFill>
          <a:blip r:embed="rId16"/>
          <a:stretch>
            <a:fillRect/>
          </a:stretch>
        </p:blipFill>
        <p:spPr>
          <a:xfrm>
            <a:off x="6265100" y="5294736"/>
            <a:ext cx="1284405" cy="1184702"/>
          </a:xfrm>
          <a:prstGeom prst="rect">
            <a:avLst/>
          </a:prstGeom>
        </p:spPr>
      </p:pic>
      <p:pic>
        <p:nvPicPr>
          <p:cNvPr id="35" name="Picture 34">
            <a:extLst>
              <a:ext uri="{FF2B5EF4-FFF2-40B4-BE49-F238E27FC236}">
                <a16:creationId xmlns:a16="http://schemas.microsoft.com/office/drawing/2014/main" id="{26779D1D-1F15-44C4-8019-CD30444EC1C7}"/>
              </a:ext>
            </a:extLst>
          </p:cNvPr>
          <p:cNvPicPr>
            <a:picLocks noChangeAspect="1"/>
          </p:cNvPicPr>
          <p:nvPr/>
        </p:nvPicPr>
        <p:blipFill rotWithShape="1">
          <a:blip r:embed="rId17"/>
          <a:srcRect l="8588" r="4002" b="11992"/>
          <a:stretch/>
        </p:blipFill>
        <p:spPr>
          <a:xfrm>
            <a:off x="5072539" y="5372649"/>
            <a:ext cx="1098047" cy="971692"/>
          </a:xfrm>
          <a:prstGeom prst="rect">
            <a:avLst/>
          </a:prstGeom>
        </p:spPr>
      </p:pic>
      <p:pic>
        <p:nvPicPr>
          <p:cNvPr id="37" name="Picture 36">
            <a:extLst>
              <a:ext uri="{FF2B5EF4-FFF2-40B4-BE49-F238E27FC236}">
                <a16:creationId xmlns:a16="http://schemas.microsoft.com/office/drawing/2014/main" id="{37B93E70-DADF-4762-B390-3F7C3798B697}"/>
              </a:ext>
            </a:extLst>
          </p:cNvPr>
          <p:cNvPicPr>
            <a:picLocks noChangeAspect="1"/>
          </p:cNvPicPr>
          <p:nvPr/>
        </p:nvPicPr>
        <p:blipFill>
          <a:blip r:embed="rId18"/>
          <a:stretch>
            <a:fillRect/>
          </a:stretch>
        </p:blipFill>
        <p:spPr>
          <a:xfrm>
            <a:off x="3702065" y="5420835"/>
            <a:ext cx="1318319" cy="971692"/>
          </a:xfrm>
          <a:prstGeom prst="rect">
            <a:avLst/>
          </a:prstGeom>
        </p:spPr>
      </p:pic>
      <p:pic>
        <p:nvPicPr>
          <p:cNvPr id="39" name="Picture 38">
            <a:extLst>
              <a:ext uri="{FF2B5EF4-FFF2-40B4-BE49-F238E27FC236}">
                <a16:creationId xmlns:a16="http://schemas.microsoft.com/office/drawing/2014/main" id="{9054D81A-61E5-40EE-B0FD-2411518C1AC4}"/>
              </a:ext>
            </a:extLst>
          </p:cNvPr>
          <p:cNvPicPr>
            <a:picLocks noChangeAspect="1"/>
          </p:cNvPicPr>
          <p:nvPr/>
        </p:nvPicPr>
        <p:blipFill>
          <a:blip r:embed="rId19"/>
          <a:stretch>
            <a:fillRect/>
          </a:stretch>
        </p:blipFill>
        <p:spPr>
          <a:xfrm>
            <a:off x="3736150" y="4369276"/>
            <a:ext cx="1336390" cy="1027993"/>
          </a:xfrm>
          <a:prstGeom prst="rect">
            <a:avLst/>
          </a:prstGeom>
        </p:spPr>
      </p:pic>
      <p:pic>
        <p:nvPicPr>
          <p:cNvPr id="41" name="Picture 40">
            <a:extLst>
              <a:ext uri="{FF2B5EF4-FFF2-40B4-BE49-F238E27FC236}">
                <a16:creationId xmlns:a16="http://schemas.microsoft.com/office/drawing/2014/main" id="{25837E17-5F48-476C-90AE-91540D223B29}"/>
              </a:ext>
            </a:extLst>
          </p:cNvPr>
          <p:cNvPicPr>
            <a:picLocks noChangeAspect="1"/>
          </p:cNvPicPr>
          <p:nvPr/>
        </p:nvPicPr>
        <p:blipFill rotWithShape="1">
          <a:blip r:embed="rId20"/>
          <a:srcRect l="4010" t="9551" r="9316" b="7229"/>
          <a:stretch/>
        </p:blipFill>
        <p:spPr>
          <a:xfrm>
            <a:off x="5136764" y="4493937"/>
            <a:ext cx="981348" cy="829331"/>
          </a:xfrm>
          <a:prstGeom prst="rect">
            <a:avLst/>
          </a:prstGeom>
        </p:spPr>
      </p:pic>
      <p:pic>
        <p:nvPicPr>
          <p:cNvPr id="42" name="Picture 41">
            <a:extLst>
              <a:ext uri="{FF2B5EF4-FFF2-40B4-BE49-F238E27FC236}">
                <a16:creationId xmlns:a16="http://schemas.microsoft.com/office/drawing/2014/main" id="{5A53AD0F-3316-41D9-A265-1EC249C0740F}"/>
              </a:ext>
            </a:extLst>
          </p:cNvPr>
          <p:cNvPicPr>
            <a:picLocks noChangeAspect="1"/>
          </p:cNvPicPr>
          <p:nvPr/>
        </p:nvPicPr>
        <p:blipFill>
          <a:blip r:embed="rId21"/>
          <a:stretch>
            <a:fillRect/>
          </a:stretch>
        </p:blipFill>
        <p:spPr>
          <a:xfrm>
            <a:off x="5917046" y="4397750"/>
            <a:ext cx="951059" cy="951059"/>
          </a:xfrm>
          <a:prstGeom prst="rect">
            <a:avLst/>
          </a:prstGeom>
        </p:spPr>
      </p:pic>
      <p:pic>
        <p:nvPicPr>
          <p:cNvPr id="44" name="Picture 43">
            <a:extLst>
              <a:ext uri="{FF2B5EF4-FFF2-40B4-BE49-F238E27FC236}">
                <a16:creationId xmlns:a16="http://schemas.microsoft.com/office/drawing/2014/main" id="{3AD9F435-1A87-45E1-8FAA-F8BC45335E98}"/>
              </a:ext>
            </a:extLst>
          </p:cNvPr>
          <p:cNvPicPr>
            <a:picLocks noChangeAspect="1"/>
          </p:cNvPicPr>
          <p:nvPr/>
        </p:nvPicPr>
        <p:blipFill rotWithShape="1">
          <a:blip r:embed="rId22"/>
          <a:srcRect l="23046" t="7786" r="21755" b="7918"/>
          <a:stretch/>
        </p:blipFill>
        <p:spPr>
          <a:xfrm>
            <a:off x="6741970" y="4329126"/>
            <a:ext cx="702335" cy="1068143"/>
          </a:xfrm>
          <a:prstGeom prst="rect">
            <a:avLst/>
          </a:prstGeom>
        </p:spPr>
      </p:pic>
      <p:pic>
        <p:nvPicPr>
          <p:cNvPr id="45" name="Picture 44">
            <a:extLst>
              <a:ext uri="{FF2B5EF4-FFF2-40B4-BE49-F238E27FC236}">
                <a16:creationId xmlns:a16="http://schemas.microsoft.com/office/drawing/2014/main" id="{9110F579-1B67-42E4-B4EF-CD4CD9BF468E}"/>
              </a:ext>
            </a:extLst>
          </p:cNvPr>
          <p:cNvPicPr>
            <a:picLocks noChangeAspect="1"/>
          </p:cNvPicPr>
          <p:nvPr/>
        </p:nvPicPr>
        <p:blipFill>
          <a:blip r:embed="rId23"/>
          <a:stretch>
            <a:fillRect/>
          </a:stretch>
        </p:blipFill>
        <p:spPr>
          <a:xfrm>
            <a:off x="7811834" y="3568204"/>
            <a:ext cx="1199310" cy="727793"/>
          </a:xfrm>
          <a:prstGeom prst="rect">
            <a:avLst/>
          </a:prstGeom>
        </p:spPr>
      </p:pic>
      <p:pic>
        <p:nvPicPr>
          <p:cNvPr id="47" name="Picture 46">
            <a:extLst>
              <a:ext uri="{FF2B5EF4-FFF2-40B4-BE49-F238E27FC236}">
                <a16:creationId xmlns:a16="http://schemas.microsoft.com/office/drawing/2014/main" id="{16F59016-018A-4B14-89B0-C05BD99D806C}"/>
              </a:ext>
            </a:extLst>
          </p:cNvPr>
          <p:cNvPicPr>
            <a:picLocks noChangeAspect="1"/>
          </p:cNvPicPr>
          <p:nvPr/>
        </p:nvPicPr>
        <p:blipFill rotWithShape="1">
          <a:blip r:embed="rId24"/>
          <a:srcRect t="23081" b="22527"/>
          <a:stretch/>
        </p:blipFill>
        <p:spPr>
          <a:xfrm>
            <a:off x="6584899" y="3636932"/>
            <a:ext cx="1211685" cy="659065"/>
          </a:xfrm>
          <a:prstGeom prst="rect">
            <a:avLst/>
          </a:prstGeom>
        </p:spPr>
      </p:pic>
      <p:pic>
        <p:nvPicPr>
          <p:cNvPr id="48" name="Picture 26" descr="104 Cartoon Recycle Wheelie Bin Illustrations, Royalty-Free Vector Graphics  &amp; Clip Art - iStock">
            <a:extLst>
              <a:ext uri="{FF2B5EF4-FFF2-40B4-BE49-F238E27FC236}">
                <a16:creationId xmlns:a16="http://schemas.microsoft.com/office/drawing/2014/main" id="{80953275-1C62-4059-9928-DDED4EF618E0}"/>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22620" t="11938" r="21244" b="11938"/>
          <a:stretch/>
        </p:blipFill>
        <p:spPr bwMode="auto">
          <a:xfrm>
            <a:off x="7506675" y="4390892"/>
            <a:ext cx="669101" cy="90734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F511A44E-55F4-4DC2-A1EA-78D1346D2B7A}"/>
              </a:ext>
            </a:extLst>
          </p:cNvPr>
          <p:cNvPicPr>
            <a:picLocks noChangeAspect="1"/>
          </p:cNvPicPr>
          <p:nvPr/>
        </p:nvPicPr>
        <p:blipFill rotWithShape="1">
          <a:blip r:embed="rId26"/>
          <a:srcRect l="6788" r="11281"/>
          <a:stretch/>
        </p:blipFill>
        <p:spPr>
          <a:xfrm>
            <a:off x="8137405" y="4390892"/>
            <a:ext cx="872879" cy="964775"/>
          </a:xfrm>
          <a:prstGeom prst="rect">
            <a:avLst/>
          </a:prstGeom>
        </p:spPr>
      </p:pic>
      <p:pic>
        <p:nvPicPr>
          <p:cNvPr id="32" name="Content Placeholder 3" descr="A picture containing text, night sky&#10;&#10;Description automatically generated">
            <a:extLst>
              <a:ext uri="{FF2B5EF4-FFF2-40B4-BE49-F238E27FC236}">
                <a16:creationId xmlns:a16="http://schemas.microsoft.com/office/drawing/2014/main" id="{5B1C7DCA-9BE9-44E1-96EC-0557B9C03209}"/>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2799160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67AB20-3B33-4857-99B7-24B3FBF88516}"/>
              </a:ext>
            </a:extLst>
          </p:cNvPr>
          <p:cNvPicPr>
            <a:picLocks noChangeAspect="1"/>
          </p:cNvPicPr>
          <p:nvPr/>
        </p:nvPicPr>
        <p:blipFill>
          <a:blip r:embed="rId2"/>
          <a:stretch>
            <a:fillRect/>
          </a:stretch>
        </p:blipFill>
        <p:spPr>
          <a:xfrm>
            <a:off x="179311" y="1466679"/>
            <a:ext cx="3689924" cy="5079932"/>
          </a:xfrm>
          <a:prstGeom prst="rect">
            <a:avLst/>
          </a:prstGeom>
        </p:spPr>
      </p:pic>
      <p:pic>
        <p:nvPicPr>
          <p:cNvPr id="14" name="Picture 13">
            <a:extLst>
              <a:ext uri="{FF2B5EF4-FFF2-40B4-BE49-F238E27FC236}">
                <a16:creationId xmlns:a16="http://schemas.microsoft.com/office/drawing/2014/main" id="{418A202A-51B3-4AA2-BCA6-D53A4E69C86B}"/>
              </a:ext>
            </a:extLst>
          </p:cNvPr>
          <p:cNvPicPr>
            <a:picLocks noChangeAspect="1"/>
          </p:cNvPicPr>
          <p:nvPr/>
        </p:nvPicPr>
        <p:blipFill>
          <a:blip r:embed="rId3"/>
          <a:stretch>
            <a:fillRect/>
          </a:stretch>
        </p:blipFill>
        <p:spPr>
          <a:xfrm>
            <a:off x="4875951" y="1494823"/>
            <a:ext cx="867366" cy="1183700"/>
          </a:xfrm>
          <a:prstGeom prst="rect">
            <a:avLst/>
          </a:prstGeom>
        </p:spPr>
      </p:pic>
      <p:pic>
        <p:nvPicPr>
          <p:cNvPr id="18" name="Picture 17">
            <a:extLst>
              <a:ext uri="{FF2B5EF4-FFF2-40B4-BE49-F238E27FC236}">
                <a16:creationId xmlns:a16="http://schemas.microsoft.com/office/drawing/2014/main" id="{BFD1F8D1-D7AD-4768-A50B-DF01C5872E6A}"/>
              </a:ext>
            </a:extLst>
          </p:cNvPr>
          <p:cNvPicPr>
            <a:picLocks noChangeAspect="1"/>
          </p:cNvPicPr>
          <p:nvPr/>
        </p:nvPicPr>
        <p:blipFill>
          <a:blip r:embed="rId4"/>
          <a:stretch>
            <a:fillRect/>
          </a:stretch>
        </p:blipFill>
        <p:spPr>
          <a:xfrm>
            <a:off x="5690132" y="1471257"/>
            <a:ext cx="771540" cy="1162321"/>
          </a:xfrm>
          <a:prstGeom prst="rect">
            <a:avLst/>
          </a:prstGeom>
        </p:spPr>
      </p:pic>
      <p:pic>
        <p:nvPicPr>
          <p:cNvPr id="19" name="Picture 18">
            <a:extLst>
              <a:ext uri="{FF2B5EF4-FFF2-40B4-BE49-F238E27FC236}">
                <a16:creationId xmlns:a16="http://schemas.microsoft.com/office/drawing/2014/main" id="{C054C69F-238B-400B-AB57-5194BADEA42E}"/>
              </a:ext>
            </a:extLst>
          </p:cNvPr>
          <p:cNvPicPr>
            <a:picLocks noChangeAspect="1"/>
          </p:cNvPicPr>
          <p:nvPr/>
        </p:nvPicPr>
        <p:blipFill>
          <a:blip r:embed="rId5"/>
          <a:stretch>
            <a:fillRect/>
          </a:stretch>
        </p:blipFill>
        <p:spPr>
          <a:xfrm>
            <a:off x="6511885" y="1454989"/>
            <a:ext cx="763967" cy="1162321"/>
          </a:xfrm>
          <a:prstGeom prst="rect">
            <a:avLst/>
          </a:prstGeom>
        </p:spPr>
      </p:pic>
      <p:pic>
        <p:nvPicPr>
          <p:cNvPr id="20" name="Picture 19">
            <a:extLst>
              <a:ext uri="{FF2B5EF4-FFF2-40B4-BE49-F238E27FC236}">
                <a16:creationId xmlns:a16="http://schemas.microsoft.com/office/drawing/2014/main" id="{D322D274-7DCA-4BBA-A5D6-8D68F3777641}"/>
              </a:ext>
            </a:extLst>
          </p:cNvPr>
          <p:cNvPicPr>
            <a:picLocks noChangeAspect="1"/>
          </p:cNvPicPr>
          <p:nvPr/>
        </p:nvPicPr>
        <p:blipFill>
          <a:blip r:embed="rId6"/>
          <a:stretch>
            <a:fillRect/>
          </a:stretch>
        </p:blipFill>
        <p:spPr>
          <a:xfrm>
            <a:off x="7414788" y="1515363"/>
            <a:ext cx="736156" cy="1101947"/>
          </a:xfrm>
          <a:prstGeom prst="rect">
            <a:avLst/>
          </a:prstGeom>
        </p:spPr>
      </p:pic>
      <p:pic>
        <p:nvPicPr>
          <p:cNvPr id="21" name="Picture 20">
            <a:extLst>
              <a:ext uri="{FF2B5EF4-FFF2-40B4-BE49-F238E27FC236}">
                <a16:creationId xmlns:a16="http://schemas.microsoft.com/office/drawing/2014/main" id="{7D3603C7-4FB6-473E-9082-6512C6226699}"/>
              </a:ext>
            </a:extLst>
          </p:cNvPr>
          <p:cNvPicPr>
            <a:picLocks noChangeAspect="1"/>
          </p:cNvPicPr>
          <p:nvPr/>
        </p:nvPicPr>
        <p:blipFill>
          <a:blip r:embed="rId7"/>
          <a:stretch>
            <a:fillRect/>
          </a:stretch>
        </p:blipFill>
        <p:spPr>
          <a:xfrm>
            <a:off x="8289880" y="1510948"/>
            <a:ext cx="654120" cy="1162321"/>
          </a:xfrm>
          <a:prstGeom prst="rect">
            <a:avLst/>
          </a:prstGeom>
        </p:spPr>
      </p:pic>
      <p:pic>
        <p:nvPicPr>
          <p:cNvPr id="22" name="Picture 21" descr="A picture containing toy&#10;&#10;Description automatically generated">
            <a:extLst>
              <a:ext uri="{FF2B5EF4-FFF2-40B4-BE49-F238E27FC236}">
                <a16:creationId xmlns:a16="http://schemas.microsoft.com/office/drawing/2014/main" id="{F4705C5B-5249-4053-B228-22B7E2EF7C75}"/>
              </a:ext>
            </a:extLst>
          </p:cNvPr>
          <p:cNvPicPr>
            <a:picLocks noChangeAspect="1"/>
          </p:cNvPicPr>
          <p:nvPr/>
        </p:nvPicPr>
        <p:blipFill rotWithShape="1">
          <a:blip r:embed="rId8">
            <a:extLst>
              <a:ext uri="{28A0092B-C50C-407E-A947-70E740481C1C}">
                <a14:useLocalDpi xmlns:a14="http://schemas.microsoft.com/office/drawing/2010/main" val="0"/>
              </a:ext>
            </a:extLst>
          </a:blip>
          <a:srcRect l="22299" t="81546" r="69099"/>
          <a:stretch/>
        </p:blipFill>
        <p:spPr>
          <a:xfrm>
            <a:off x="4022246" y="1481556"/>
            <a:ext cx="653858" cy="1162321"/>
          </a:xfrm>
          <a:prstGeom prst="rect">
            <a:avLst/>
          </a:prstGeom>
        </p:spPr>
      </p:pic>
      <p:pic>
        <p:nvPicPr>
          <p:cNvPr id="24" name="Picture 23">
            <a:extLst>
              <a:ext uri="{FF2B5EF4-FFF2-40B4-BE49-F238E27FC236}">
                <a16:creationId xmlns:a16="http://schemas.microsoft.com/office/drawing/2014/main" id="{853F9735-369C-4F58-B907-BFC6404F38E2}"/>
              </a:ext>
            </a:extLst>
          </p:cNvPr>
          <p:cNvPicPr>
            <a:picLocks noChangeAspect="1"/>
          </p:cNvPicPr>
          <p:nvPr/>
        </p:nvPicPr>
        <p:blipFill>
          <a:blip r:embed="rId9"/>
          <a:stretch>
            <a:fillRect/>
          </a:stretch>
        </p:blipFill>
        <p:spPr>
          <a:xfrm>
            <a:off x="3873334" y="2838693"/>
            <a:ext cx="1001355" cy="603557"/>
          </a:xfrm>
          <a:prstGeom prst="rect">
            <a:avLst/>
          </a:prstGeom>
        </p:spPr>
      </p:pic>
      <p:pic>
        <p:nvPicPr>
          <p:cNvPr id="26" name="Picture 25">
            <a:extLst>
              <a:ext uri="{FF2B5EF4-FFF2-40B4-BE49-F238E27FC236}">
                <a16:creationId xmlns:a16="http://schemas.microsoft.com/office/drawing/2014/main" id="{CEBE4FEE-CA75-473C-B984-8D6DECA8BE52}"/>
              </a:ext>
            </a:extLst>
          </p:cNvPr>
          <p:cNvPicPr>
            <a:picLocks noChangeAspect="1"/>
          </p:cNvPicPr>
          <p:nvPr/>
        </p:nvPicPr>
        <p:blipFill>
          <a:blip r:embed="rId10"/>
          <a:stretch>
            <a:fillRect/>
          </a:stretch>
        </p:blipFill>
        <p:spPr>
          <a:xfrm>
            <a:off x="5056186" y="2760571"/>
            <a:ext cx="1189319" cy="727793"/>
          </a:xfrm>
          <a:prstGeom prst="rect">
            <a:avLst/>
          </a:prstGeom>
        </p:spPr>
      </p:pic>
      <p:pic>
        <p:nvPicPr>
          <p:cNvPr id="27" name="Picture 26">
            <a:extLst>
              <a:ext uri="{FF2B5EF4-FFF2-40B4-BE49-F238E27FC236}">
                <a16:creationId xmlns:a16="http://schemas.microsoft.com/office/drawing/2014/main" id="{1629EA11-7736-430F-BA4C-07C26B14041E}"/>
              </a:ext>
            </a:extLst>
          </p:cNvPr>
          <p:cNvPicPr>
            <a:picLocks noChangeAspect="1"/>
          </p:cNvPicPr>
          <p:nvPr/>
        </p:nvPicPr>
        <p:blipFill>
          <a:blip r:embed="rId11"/>
          <a:stretch>
            <a:fillRect/>
          </a:stretch>
        </p:blipFill>
        <p:spPr>
          <a:xfrm>
            <a:off x="6425741" y="2776966"/>
            <a:ext cx="1129382" cy="695004"/>
          </a:xfrm>
          <a:prstGeom prst="rect">
            <a:avLst/>
          </a:prstGeom>
        </p:spPr>
      </p:pic>
      <p:pic>
        <p:nvPicPr>
          <p:cNvPr id="28" name="Picture 27">
            <a:extLst>
              <a:ext uri="{FF2B5EF4-FFF2-40B4-BE49-F238E27FC236}">
                <a16:creationId xmlns:a16="http://schemas.microsoft.com/office/drawing/2014/main" id="{2E964321-CD2D-42C9-9BC8-A0B683B77B41}"/>
              </a:ext>
            </a:extLst>
          </p:cNvPr>
          <p:cNvPicPr>
            <a:picLocks noChangeAspect="1"/>
          </p:cNvPicPr>
          <p:nvPr/>
        </p:nvPicPr>
        <p:blipFill>
          <a:blip r:embed="rId12"/>
          <a:stretch>
            <a:fillRect/>
          </a:stretch>
        </p:blipFill>
        <p:spPr>
          <a:xfrm>
            <a:off x="7736620" y="2806687"/>
            <a:ext cx="1106520" cy="635563"/>
          </a:xfrm>
          <a:prstGeom prst="rect">
            <a:avLst/>
          </a:prstGeom>
        </p:spPr>
      </p:pic>
      <p:pic>
        <p:nvPicPr>
          <p:cNvPr id="29" name="Picture 28">
            <a:extLst>
              <a:ext uri="{FF2B5EF4-FFF2-40B4-BE49-F238E27FC236}">
                <a16:creationId xmlns:a16="http://schemas.microsoft.com/office/drawing/2014/main" id="{0DDEC855-AA5D-4E79-BC40-460E9C4D7C68}"/>
              </a:ext>
            </a:extLst>
          </p:cNvPr>
          <p:cNvPicPr>
            <a:picLocks noChangeAspect="1"/>
          </p:cNvPicPr>
          <p:nvPr/>
        </p:nvPicPr>
        <p:blipFill>
          <a:blip r:embed="rId13"/>
          <a:stretch>
            <a:fillRect/>
          </a:stretch>
        </p:blipFill>
        <p:spPr>
          <a:xfrm>
            <a:off x="3832182" y="3653827"/>
            <a:ext cx="1083658" cy="644708"/>
          </a:xfrm>
          <a:prstGeom prst="rect">
            <a:avLst/>
          </a:prstGeom>
        </p:spPr>
      </p:pic>
      <p:pic>
        <p:nvPicPr>
          <p:cNvPr id="30" name="Picture 29">
            <a:extLst>
              <a:ext uri="{FF2B5EF4-FFF2-40B4-BE49-F238E27FC236}">
                <a16:creationId xmlns:a16="http://schemas.microsoft.com/office/drawing/2014/main" id="{4BE7D907-6DB7-4035-B631-3096F809A3D2}"/>
              </a:ext>
            </a:extLst>
          </p:cNvPr>
          <p:cNvPicPr>
            <a:picLocks noChangeAspect="1"/>
          </p:cNvPicPr>
          <p:nvPr/>
        </p:nvPicPr>
        <p:blipFill>
          <a:blip r:embed="rId14"/>
          <a:stretch>
            <a:fillRect/>
          </a:stretch>
        </p:blipFill>
        <p:spPr>
          <a:xfrm>
            <a:off x="5056186" y="3537231"/>
            <a:ext cx="1513463" cy="877900"/>
          </a:xfrm>
          <a:prstGeom prst="rect">
            <a:avLst/>
          </a:prstGeom>
        </p:spPr>
      </p:pic>
      <p:pic>
        <p:nvPicPr>
          <p:cNvPr id="31" name="Picture 30">
            <a:extLst>
              <a:ext uri="{FF2B5EF4-FFF2-40B4-BE49-F238E27FC236}">
                <a16:creationId xmlns:a16="http://schemas.microsoft.com/office/drawing/2014/main" id="{728D87D1-5600-45E0-AAD3-CAD91FD9A362}"/>
              </a:ext>
            </a:extLst>
          </p:cNvPr>
          <p:cNvPicPr>
            <a:picLocks noChangeAspect="1"/>
          </p:cNvPicPr>
          <p:nvPr/>
        </p:nvPicPr>
        <p:blipFill rotWithShape="1">
          <a:blip r:embed="rId15"/>
          <a:srcRect l="6817"/>
          <a:stretch/>
        </p:blipFill>
        <p:spPr>
          <a:xfrm>
            <a:off x="7607389" y="5442523"/>
            <a:ext cx="1406286" cy="1006115"/>
          </a:xfrm>
          <a:prstGeom prst="rect">
            <a:avLst/>
          </a:prstGeom>
        </p:spPr>
      </p:pic>
      <p:pic>
        <p:nvPicPr>
          <p:cNvPr id="33" name="Picture 32">
            <a:extLst>
              <a:ext uri="{FF2B5EF4-FFF2-40B4-BE49-F238E27FC236}">
                <a16:creationId xmlns:a16="http://schemas.microsoft.com/office/drawing/2014/main" id="{8624B6E6-7C85-4109-8038-6F911C83D2F5}"/>
              </a:ext>
            </a:extLst>
          </p:cNvPr>
          <p:cNvPicPr>
            <a:picLocks noChangeAspect="1"/>
          </p:cNvPicPr>
          <p:nvPr/>
        </p:nvPicPr>
        <p:blipFill>
          <a:blip r:embed="rId16"/>
          <a:stretch>
            <a:fillRect/>
          </a:stretch>
        </p:blipFill>
        <p:spPr>
          <a:xfrm>
            <a:off x="6265100" y="5303125"/>
            <a:ext cx="1284405" cy="1184702"/>
          </a:xfrm>
          <a:prstGeom prst="rect">
            <a:avLst/>
          </a:prstGeom>
        </p:spPr>
      </p:pic>
      <p:pic>
        <p:nvPicPr>
          <p:cNvPr id="35" name="Picture 34">
            <a:extLst>
              <a:ext uri="{FF2B5EF4-FFF2-40B4-BE49-F238E27FC236}">
                <a16:creationId xmlns:a16="http://schemas.microsoft.com/office/drawing/2014/main" id="{26779D1D-1F15-44C4-8019-CD30444EC1C7}"/>
              </a:ext>
            </a:extLst>
          </p:cNvPr>
          <p:cNvPicPr>
            <a:picLocks noChangeAspect="1"/>
          </p:cNvPicPr>
          <p:nvPr/>
        </p:nvPicPr>
        <p:blipFill rotWithShape="1">
          <a:blip r:embed="rId17"/>
          <a:srcRect l="8588" r="4002" b="11992"/>
          <a:stretch/>
        </p:blipFill>
        <p:spPr>
          <a:xfrm>
            <a:off x="5072539" y="5381038"/>
            <a:ext cx="1098047" cy="971692"/>
          </a:xfrm>
          <a:prstGeom prst="rect">
            <a:avLst/>
          </a:prstGeom>
        </p:spPr>
      </p:pic>
      <p:pic>
        <p:nvPicPr>
          <p:cNvPr id="37" name="Picture 36">
            <a:extLst>
              <a:ext uri="{FF2B5EF4-FFF2-40B4-BE49-F238E27FC236}">
                <a16:creationId xmlns:a16="http://schemas.microsoft.com/office/drawing/2014/main" id="{37B93E70-DADF-4762-B390-3F7C3798B697}"/>
              </a:ext>
            </a:extLst>
          </p:cNvPr>
          <p:cNvPicPr>
            <a:picLocks noChangeAspect="1"/>
          </p:cNvPicPr>
          <p:nvPr/>
        </p:nvPicPr>
        <p:blipFill>
          <a:blip r:embed="rId18"/>
          <a:stretch>
            <a:fillRect/>
          </a:stretch>
        </p:blipFill>
        <p:spPr>
          <a:xfrm>
            <a:off x="3702065" y="5429224"/>
            <a:ext cx="1318319" cy="971692"/>
          </a:xfrm>
          <a:prstGeom prst="rect">
            <a:avLst/>
          </a:prstGeom>
        </p:spPr>
      </p:pic>
      <p:pic>
        <p:nvPicPr>
          <p:cNvPr id="39" name="Picture 38">
            <a:extLst>
              <a:ext uri="{FF2B5EF4-FFF2-40B4-BE49-F238E27FC236}">
                <a16:creationId xmlns:a16="http://schemas.microsoft.com/office/drawing/2014/main" id="{9054D81A-61E5-40EE-B0FD-2411518C1AC4}"/>
              </a:ext>
            </a:extLst>
          </p:cNvPr>
          <p:cNvPicPr>
            <a:picLocks noChangeAspect="1"/>
          </p:cNvPicPr>
          <p:nvPr/>
        </p:nvPicPr>
        <p:blipFill>
          <a:blip r:embed="rId19"/>
          <a:stretch>
            <a:fillRect/>
          </a:stretch>
        </p:blipFill>
        <p:spPr>
          <a:xfrm>
            <a:off x="3736150" y="4377665"/>
            <a:ext cx="1336390" cy="1027993"/>
          </a:xfrm>
          <a:prstGeom prst="rect">
            <a:avLst/>
          </a:prstGeom>
        </p:spPr>
      </p:pic>
      <p:pic>
        <p:nvPicPr>
          <p:cNvPr id="41" name="Picture 40">
            <a:extLst>
              <a:ext uri="{FF2B5EF4-FFF2-40B4-BE49-F238E27FC236}">
                <a16:creationId xmlns:a16="http://schemas.microsoft.com/office/drawing/2014/main" id="{25837E17-5F48-476C-90AE-91540D223B29}"/>
              </a:ext>
            </a:extLst>
          </p:cNvPr>
          <p:cNvPicPr>
            <a:picLocks noChangeAspect="1"/>
          </p:cNvPicPr>
          <p:nvPr/>
        </p:nvPicPr>
        <p:blipFill rotWithShape="1">
          <a:blip r:embed="rId20"/>
          <a:srcRect l="4010" t="9551" r="9316" b="7229"/>
          <a:stretch/>
        </p:blipFill>
        <p:spPr>
          <a:xfrm>
            <a:off x="5136764" y="4502326"/>
            <a:ext cx="981348" cy="829331"/>
          </a:xfrm>
          <a:prstGeom prst="rect">
            <a:avLst/>
          </a:prstGeom>
        </p:spPr>
      </p:pic>
      <p:pic>
        <p:nvPicPr>
          <p:cNvPr id="42" name="Picture 41">
            <a:extLst>
              <a:ext uri="{FF2B5EF4-FFF2-40B4-BE49-F238E27FC236}">
                <a16:creationId xmlns:a16="http://schemas.microsoft.com/office/drawing/2014/main" id="{5A53AD0F-3316-41D9-A265-1EC249C0740F}"/>
              </a:ext>
            </a:extLst>
          </p:cNvPr>
          <p:cNvPicPr>
            <a:picLocks noChangeAspect="1"/>
          </p:cNvPicPr>
          <p:nvPr/>
        </p:nvPicPr>
        <p:blipFill>
          <a:blip r:embed="rId21"/>
          <a:stretch>
            <a:fillRect/>
          </a:stretch>
        </p:blipFill>
        <p:spPr>
          <a:xfrm>
            <a:off x="5917046" y="4406139"/>
            <a:ext cx="951059" cy="951059"/>
          </a:xfrm>
          <a:prstGeom prst="rect">
            <a:avLst/>
          </a:prstGeom>
        </p:spPr>
      </p:pic>
      <p:pic>
        <p:nvPicPr>
          <p:cNvPr id="44" name="Picture 43">
            <a:extLst>
              <a:ext uri="{FF2B5EF4-FFF2-40B4-BE49-F238E27FC236}">
                <a16:creationId xmlns:a16="http://schemas.microsoft.com/office/drawing/2014/main" id="{3AD9F435-1A87-45E1-8FAA-F8BC45335E98}"/>
              </a:ext>
            </a:extLst>
          </p:cNvPr>
          <p:cNvPicPr>
            <a:picLocks noChangeAspect="1"/>
          </p:cNvPicPr>
          <p:nvPr/>
        </p:nvPicPr>
        <p:blipFill rotWithShape="1">
          <a:blip r:embed="rId22"/>
          <a:srcRect l="23046" t="7786" r="21755" b="7918"/>
          <a:stretch/>
        </p:blipFill>
        <p:spPr>
          <a:xfrm>
            <a:off x="6741970" y="4337515"/>
            <a:ext cx="702335" cy="1068143"/>
          </a:xfrm>
          <a:prstGeom prst="rect">
            <a:avLst/>
          </a:prstGeom>
        </p:spPr>
      </p:pic>
      <p:pic>
        <p:nvPicPr>
          <p:cNvPr id="45" name="Picture 44">
            <a:extLst>
              <a:ext uri="{FF2B5EF4-FFF2-40B4-BE49-F238E27FC236}">
                <a16:creationId xmlns:a16="http://schemas.microsoft.com/office/drawing/2014/main" id="{9110F579-1B67-42E4-B4EF-CD4CD9BF468E}"/>
              </a:ext>
            </a:extLst>
          </p:cNvPr>
          <p:cNvPicPr>
            <a:picLocks noChangeAspect="1"/>
          </p:cNvPicPr>
          <p:nvPr/>
        </p:nvPicPr>
        <p:blipFill>
          <a:blip r:embed="rId23"/>
          <a:stretch>
            <a:fillRect/>
          </a:stretch>
        </p:blipFill>
        <p:spPr>
          <a:xfrm>
            <a:off x="7811834" y="3576593"/>
            <a:ext cx="1199310" cy="727793"/>
          </a:xfrm>
          <a:prstGeom prst="rect">
            <a:avLst/>
          </a:prstGeom>
        </p:spPr>
      </p:pic>
      <p:pic>
        <p:nvPicPr>
          <p:cNvPr id="47" name="Picture 46">
            <a:extLst>
              <a:ext uri="{FF2B5EF4-FFF2-40B4-BE49-F238E27FC236}">
                <a16:creationId xmlns:a16="http://schemas.microsoft.com/office/drawing/2014/main" id="{16F59016-018A-4B14-89B0-C05BD99D806C}"/>
              </a:ext>
            </a:extLst>
          </p:cNvPr>
          <p:cNvPicPr>
            <a:picLocks noChangeAspect="1"/>
          </p:cNvPicPr>
          <p:nvPr/>
        </p:nvPicPr>
        <p:blipFill rotWithShape="1">
          <a:blip r:embed="rId24"/>
          <a:srcRect t="23081" b="22527"/>
          <a:stretch/>
        </p:blipFill>
        <p:spPr>
          <a:xfrm>
            <a:off x="6584899" y="3645321"/>
            <a:ext cx="1211685" cy="659065"/>
          </a:xfrm>
          <a:prstGeom prst="rect">
            <a:avLst/>
          </a:prstGeom>
        </p:spPr>
      </p:pic>
      <p:pic>
        <p:nvPicPr>
          <p:cNvPr id="48" name="Picture 26" descr="104 Cartoon Recycle Wheelie Bin Illustrations, Royalty-Free Vector Graphics  &amp; Clip Art - iStock">
            <a:extLst>
              <a:ext uri="{FF2B5EF4-FFF2-40B4-BE49-F238E27FC236}">
                <a16:creationId xmlns:a16="http://schemas.microsoft.com/office/drawing/2014/main" id="{80953275-1C62-4059-9928-DDED4EF618E0}"/>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22620" t="11938" r="21244" b="11938"/>
          <a:stretch/>
        </p:blipFill>
        <p:spPr bwMode="auto">
          <a:xfrm>
            <a:off x="7506675" y="4399281"/>
            <a:ext cx="669101" cy="90734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F511A44E-55F4-4DC2-A1EA-78D1346D2B7A}"/>
              </a:ext>
            </a:extLst>
          </p:cNvPr>
          <p:cNvPicPr>
            <a:picLocks noChangeAspect="1"/>
          </p:cNvPicPr>
          <p:nvPr/>
        </p:nvPicPr>
        <p:blipFill rotWithShape="1">
          <a:blip r:embed="rId26"/>
          <a:srcRect l="6788" r="11281"/>
          <a:stretch/>
        </p:blipFill>
        <p:spPr>
          <a:xfrm>
            <a:off x="8137405" y="4399281"/>
            <a:ext cx="872879" cy="964775"/>
          </a:xfrm>
          <a:prstGeom prst="rect">
            <a:avLst/>
          </a:prstGeom>
        </p:spPr>
      </p:pic>
      <p:pic>
        <p:nvPicPr>
          <p:cNvPr id="32" name="Content Placeholder 3" descr="A picture containing text, night sky&#10;&#10;Description automatically generated">
            <a:extLst>
              <a:ext uri="{FF2B5EF4-FFF2-40B4-BE49-F238E27FC236}">
                <a16:creationId xmlns:a16="http://schemas.microsoft.com/office/drawing/2014/main" id="{DC41BB43-DB29-44AC-B1F6-3064D85D7603}"/>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3812034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52D0-6CFA-46C4-A871-7A0DED0BB0FA}"/>
              </a:ext>
            </a:extLst>
          </p:cNvPr>
          <p:cNvSpPr>
            <a:spLocks noGrp="1"/>
          </p:cNvSpPr>
          <p:nvPr>
            <p:ph type="title"/>
          </p:nvPr>
        </p:nvSpPr>
        <p:spPr/>
        <p:txBody>
          <a:bodyPr/>
          <a:lstStyle/>
          <a:p>
            <a:endParaRPr lang="en-GB"/>
          </a:p>
        </p:txBody>
      </p:sp>
      <p:pic>
        <p:nvPicPr>
          <p:cNvPr id="6" name="Content Placeholder 5" descr="A picture containing text, sign&#10;&#10;Description automatically generated">
            <a:extLst>
              <a:ext uri="{FF2B5EF4-FFF2-40B4-BE49-F238E27FC236}">
                <a16:creationId xmlns:a16="http://schemas.microsoft.com/office/drawing/2014/main" id="{D0974C02-E575-4DFC-8FC0-546397A30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148370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picture containing text, night sky&#10;&#10;Description automatically generated">
            <a:extLst>
              <a:ext uri="{FF2B5EF4-FFF2-40B4-BE49-F238E27FC236}">
                <a16:creationId xmlns:a16="http://schemas.microsoft.com/office/drawing/2014/main" id="{36035276-768A-479B-A54A-B9786590DB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7" name="Online Media 6" title="Placeholder Video for Wise &amp; Foolish Man">
            <a:hlinkClick r:id="" action="ppaction://media"/>
            <a:extLst>
              <a:ext uri="{FF2B5EF4-FFF2-40B4-BE49-F238E27FC236}">
                <a16:creationId xmlns:a16="http://schemas.microsoft.com/office/drawing/2014/main" id="{970B81F1-B70B-4B29-BB78-2C1EE9423FE4}"/>
              </a:ext>
            </a:extLst>
          </p:cNvPr>
          <p:cNvPicPr>
            <a:picLocks noRot="1" noChangeAspect="1"/>
          </p:cNvPicPr>
          <p:nvPr>
            <a:videoFile r:link="rId1"/>
          </p:nvPr>
        </p:nvPicPr>
        <p:blipFill>
          <a:blip r:embed="rId4"/>
          <a:stretch>
            <a:fillRect/>
          </a:stretch>
        </p:blipFill>
        <p:spPr>
          <a:xfrm>
            <a:off x="0" y="1469767"/>
            <a:ext cx="9144000" cy="5143500"/>
          </a:xfrm>
          <a:prstGeom prst="rect">
            <a:avLst/>
          </a:prstGeom>
        </p:spPr>
      </p:pic>
    </p:spTree>
    <p:extLst>
      <p:ext uri="{BB962C8B-B14F-4D97-AF65-F5344CB8AC3E}">
        <p14:creationId xmlns:p14="http://schemas.microsoft.com/office/powerpoint/2010/main" val="132070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6" name="Content Placeholder 3" descr="A picture containing text, night sky&#10;&#10;Description automatically generated">
            <a:extLst>
              <a:ext uri="{FF2B5EF4-FFF2-40B4-BE49-F238E27FC236}">
                <a16:creationId xmlns:a16="http://schemas.microsoft.com/office/drawing/2014/main" id="{B6776A77-1FF3-4595-80A8-591FA6EC3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10" name="Picture 9">
            <a:extLst>
              <a:ext uri="{FF2B5EF4-FFF2-40B4-BE49-F238E27FC236}">
                <a16:creationId xmlns:a16="http://schemas.microsoft.com/office/drawing/2014/main" id="{D721F564-0CD7-4159-9E08-9182E13AB6B1}"/>
              </a:ext>
            </a:extLst>
          </p:cNvPr>
          <p:cNvPicPr>
            <a:picLocks noChangeAspect="1"/>
          </p:cNvPicPr>
          <p:nvPr/>
        </p:nvPicPr>
        <p:blipFill>
          <a:blip r:embed="rId3"/>
          <a:stretch>
            <a:fillRect/>
          </a:stretch>
        </p:blipFill>
        <p:spPr>
          <a:xfrm>
            <a:off x="1892851" y="2432757"/>
            <a:ext cx="5622682" cy="4042682"/>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6" name="Content Placeholder 3" descr="A picture containing text, night sky&#10;&#10;Description automatically generated">
            <a:extLst>
              <a:ext uri="{FF2B5EF4-FFF2-40B4-BE49-F238E27FC236}">
                <a16:creationId xmlns:a16="http://schemas.microsoft.com/office/drawing/2014/main" id="{B6776A77-1FF3-4595-80A8-591FA6EC3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8" name="Picture 7">
            <a:extLst>
              <a:ext uri="{FF2B5EF4-FFF2-40B4-BE49-F238E27FC236}">
                <a16:creationId xmlns:a16="http://schemas.microsoft.com/office/drawing/2014/main" id="{34105EB8-6ABB-4935-95B2-B4690A3059FB}"/>
              </a:ext>
            </a:extLst>
          </p:cNvPr>
          <p:cNvPicPr>
            <a:picLocks noChangeAspect="1"/>
          </p:cNvPicPr>
          <p:nvPr/>
        </p:nvPicPr>
        <p:blipFill>
          <a:blip r:embed="rId3"/>
          <a:stretch>
            <a:fillRect/>
          </a:stretch>
        </p:blipFill>
        <p:spPr>
          <a:xfrm>
            <a:off x="1724781" y="2350693"/>
            <a:ext cx="6057900" cy="4057650"/>
          </a:xfrm>
          <a:prstGeom prst="rect">
            <a:avLst/>
          </a:prstGeom>
        </p:spPr>
      </p:pic>
    </p:spTree>
    <p:extLst>
      <p:ext uri="{BB962C8B-B14F-4D97-AF65-F5344CB8AC3E}">
        <p14:creationId xmlns:p14="http://schemas.microsoft.com/office/powerpoint/2010/main" val="747364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52D0-6CFA-46C4-A871-7A0DED0BB0FA}"/>
              </a:ext>
            </a:extLst>
          </p:cNvPr>
          <p:cNvSpPr>
            <a:spLocks noGrp="1"/>
          </p:cNvSpPr>
          <p:nvPr>
            <p:ph type="title"/>
          </p:nvPr>
        </p:nvSpPr>
        <p:spPr/>
        <p:txBody>
          <a:bodyPr/>
          <a:lstStyle/>
          <a:p>
            <a:endParaRPr lang="en-GB"/>
          </a:p>
        </p:txBody>
      </p:sp>
      <p:pic>
        <p:nvPicPr>
          <p:cNvPr id="6" name="Content Placeholder 5" descr="A picture containing text, sign&#10;&#10;Description automatically generated">
            <a:extLst>
              <a:ext uri="{FF2B5EF4-FFF2-40B4-BE49-F238E27FC236}">
                <a16:creationId xmlns:a16="http://schemas.microsoft.com/office/drawing/2014/main" id="{D0974C02-E575-4DFC-8FC0-546397A30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1010667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69108C95A90340A92A99B1FB545C31" ma:contentTypeVersion="12" ma:contentTypeDescription="Create a new document." ma:contentTypeScope="" ma:versionID="2467986ba7a2a4e4f1d01ec5a547350e">
  <xsd:schema xmlns:xsd="http://www.w3.org/2001/XMLSchema" xmlns:xs="http://www.w3.org/2001/XMLSchema" xmlns:p="http://schemas.microsoft.com/office/2006/metadata/properties" xmlns:ns2="1882bf16-55f3-411b-b6d1-84df8e4c00b7" xmlns:ns3="d656bd3d-142a-4ec1-be80-c131dd2f7887" targetNamespace="http://schemas.microsoft.com/office/2006/metadata/properties" ma:root="true" ma:fieldsID="d04a195931766417e3d8bbb7c2a16572" ns2:_="" ns3:_="">
    <xsd:import namespace="1882bf16-55f3-411b-b6d1-84df8e4c00b7"/>
    <xsd:import namespace="d656bd3d-142a-4ec1-be80-c131dd2f7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2bf16-55f3-411b-b6d1-84df8e4c00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56bd3d-142a-4ec1-be80-c131dd2f788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EE85C4-7807-4540-B17D-40200C0EC68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A7539C2-18AE-4867-9D1C-3B350690888F}">
  <ds:schemaRefs>
    <ds:schemaRef ds:uri="http://schemas.microsoft.com/sharepoint/v3/contenttype/forms"/>
  </ds:schemaRefs>
</ds:datastoreItem>
</file>

<file path=customXml/itemProps3.xml><?xml version="1.0" encoding="utf-8"?>
<ds:datastoreItem xmlns:ds="http://schemas.openxmlformats.org/officeDocument/2006/customXml" ds:itemID="{3D045F73-9466-4FF5-8BE5-014BFB7604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82bf16-55f3-411b-b6d1-84df8e4c00b7"/>
    <ds:schemaRef ds:uri="d656bd3d-142a-4ec1-be80-c131dd2f7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4148</TotalTime>
  <Words>323</Words>
  <Application>Microsoft Office PowerPoint</Application>
  <PresentationFormat>On-screen Show (4:3)</PresentationFormat>
  <Paragraphs>24</Paragraphs>
  <Slides>18</Slides>
  <Notes>0</Notes>
  <HiddenSlides>0</HiddenSlides>
  <MMClips>1</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18</vt:i4>
      </vt:variant>
    </vt:vector>
  </HeadingPairs>
  <TitlesOfParts>
    <vt:vector size="23"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Chris Norman</cp:lastModifiedBy>
  <cp:revision>65</cp:revision>
  <cp:lastPrinted>2020-07-14T15:34:19Z</cp:lastPrinted>
  <dcterms:created xsi:type="dcterms:W3CDTF">2020-05-21T08:45:58Z</dcterms:created>
  <dcterms:modified xsi:type="dcterms:W3CDTF">2021-02-05T15:40:59Z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0x0101007269108C95A90340A92A99B1FB545C31</vt:lpwstr>
  </property>
</Properties>
</file>