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612" r:id="rId10"/>
    <p:sldId id="266" r:id="rId11"/>
    <p:sldId id="283" r:id="rId12"/>
    <p:sldId id="284" r:id="rId13"/>
    <p:sldId id="259" r:id="rId14"/>
    <p:sldId id="267" r:id="rId15"/>
    <p:sldId id="278" r:id="rId16"/>
    <p:sldId id="280" r:id="rId17"/>
    <p:sldId id="268" r:id="rId18"/>
    <p:sldId id="270" r:id="rId19"/>
    <p:sldId id="271" r:id="rId20"/>
    <p:sldId id="282" r:id="rId21"/>
    <p:sldId id="275" r:id="rId22"/>
    <p:sldId id="272" r:id="rId23"/>
    <p:sldId id="277" r:id="rId24"/>
    <p:sldId id="273" r:id="rId25"/>
    <p:sldId id="279" r:id="rId26"/>
    <p:sldId id="269" r:id="rId27"/>
    <p:sldId id="609" r:id="rId28"/>
    <p:sldId id="610" r:id="rId29"/>
    <p:sldId id="613" r:id="rId30"/>
    <p:sldId id="256" r:id="rId31"/>
    <p:sldId id="257" r:id="rId32"/>
    <p:sldId id="614" r:id="rId33"/>
    <p:sldId id="265" r:id="rId34"/>
    <p:sldId id="615" r:id="rId35"/>
    <p:sldId id="616" r:id="rId36"/>
    <p:sldId id="264" r:id="rId37"/>
    <p:sldId id="263" r:id="rId38"/>
    <p:sldId id="617" r:id="rId39"/>
    <p:sldId id="495" r:id="rId40"/>
    <p:sldId id="501" r:id="rId41"/>
    <p:sldId id="503" r:id="rId4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84" autoAdjust="0"/>
    <p:restoredTop sz="94660"/>
  </p:normalViewPr>
  <p:slideViewPr>
    <p:cSldViewPr snapToGrid="0">
      <p:cViewPr varScale="1">
        <p:scale>
          <a:sx n="72" d="100"/>
          <a:sy n="72" d="100"/>
        </p:scale>
        <p:origin x="7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9.jpg"/><Relationship Id="rId4" Type="http://schemas.openxmlformats.org/officeDocument/2006/relationships/image" Target="../media/image4.jpeg"/><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Company &amp; Seniors Taster Programme – Week 1</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As an example some photos of the previous week’s ‘Takeaway Challenge’ are shown, this is a space you could use to share photos that have been sent in by parents/carers and updated each week.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9" name="Content Placeholder 4" descr="A picture containing window, person&#10;&#10;Description automatically generated">
            <a:extLst>
              <a:ext uri="{FF2B5EF4-FFF2-40B4-BE49-F238E27FC236}">
                <a16:creationId xmlns:a16="http://schemas.microsoft.com/office/drawing/2014/main" id="{DDBB0AFC-D537-4CD8-819D-1726DAFA498D}"/>
              </a:ext>
            </a:extLst>
          </p:cNvPr>
          <p:cNvPicPr>
            <a:picLocks noChangeAspect="1"/>
          </p:cNvPicPr>
          <p:nvPr/>
        </p:nvPicPr>
        <p:blipFill rotWithShape="1">
          <a:blip r:embed="rId2">
            <a:extLst>
              <a:ext uri="{28A0092B-C50C-407E-A947-70E740481C1C}">
                <a14:useLocalDpi xmlns:a14="http://schemas.microsoft.com/office/drawing/2010/main" val="0"/>
              </a:ext>
            </a:extLst>
          </a:blip>
          <a:srcRect b="10187"/>
          <a:stretch/>
        </p:blipFill>
        <p:spPr>
          <a:xfrm>
            <a:off x="354615" y="2343366"/>
            <a:ext cx="1910092" cy="2287357"/>
          </a:xfrm>
          <a:prstGeom prst="rect">
            <a:avLst/>
          </a:prstGeom>
        </p:spPr>
      </p:pic>
      <p:pic>
        <p:nvPicPr>
          <p:cNvPr id="10" name="Picture 2" descr="Image may contain: 1 person">
            <a:extLst>
              <a:ext uri="{FF2B5EF4-FFF2-40B4-BE49-F238E27FC236}">
                <a16:creationId xmlns:a16="http://schemas.microsoft.com/office/drawing/2014/main" id="{053C4F7E-DEB4-4D33-B92A-064DCE3C86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76" b="3710"/>
          <a:stretch/>
        </p:blipFill>
        <p:spPr bwMode="auto">
          <a:xfrm>
            <a:off x="2419471" y="2343366"/>
            <a:ext cx="1910091" cy="22873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5686D47-9168-4479-83B5-8495D98218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453" b="2945"/>
          <a:stretch/>
        </p:blipFill>
        <p:spPr bwMode="auto">
          <a:xfrm>
            <a:off x="4471332" y="2323374"/>
            <a:ext cx="1872812" cy="22873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 may contain: 2 people, people standing, child and indoor">
            <a:extLst>
              <a:ext uri="{FF2B5EF4-FFF2-40B4-BE49-F238E27FC236}">
                <a16:creationId xmlns:a16="http://schemas.microsoft.com/office/drawing/2014/main" id="{07594719-BF1F-4FB9-AAD2-BD980A98AB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949" b="41990"/>
          <a:stretch/>
        </p:blipFill>
        <p:spPr bwMode="auto">
          <a:xfrm>
            <a:off x="967012" y="4819254"/>
            <a:ext cx="3118787" cy="17906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6C12A6F-270C-4AF7-82C4-8FA636007B5B}"/>
              </a:ext>
            </a:extLst>
          </p:cNvPr>
          <p:cNvPicPr>
            <a:picLocks noChangeAspect="1"/>
          </p:cNvPicPr>
          <p:nvPr/>
        </p:nvPicPr>
        <p:blipFill rotWithShape="1">
          <a:blip r:embed="rId6">
            <a:extLst>
              <a:ext uri="{28A0092B-C50C-407E-A947-70E740481C1C}">
                <a14:useLocalDpi xmlns:a14="http://schemas.microsoft.com/office/drawing/2010/main" val="0"/>
              </a:ext>
            </a:extLst>
          </a:blip>
          <a:srcRect l="8728" t="9931" r="11623" b="31996"/>
          <a:stretch/>
        </p:blipFill>
        <p:spPr>
          <a:xfrm>
            <a:off x="6494304" y="2323374"/>
            <a:ext cx="2373456" cy="2307349"/>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F2B9D52A-2132-49FE-9486-8980E4591941}"/>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rcRect l="11743" r="35902"/>
          <a:stretch/>
        </p:blipFill>
        <p:spPr>
          <a:xfrm rot="5400000">
            <a:off x="4311804" y="4769421"/>
            <a:ext cx="1790642" cy="1923870"/>
          </a:xfrm>
          <a:prstGeom prst="rect">
            <a:avLst/>
          </a:prstGeom>
        </p:spPr>
      </p:pic>
      <p:pic>
        <p:nvPicPr>
          <p:cNvPr id="15" name="Picture 14" descr="Text&#10;&#10;Description automatically generated">
            <a:extLst>
              <a:ext uri="{FF2B5EF4-FFF2-40B4-BE49-F238E27FC236}">
                <a16:creationId xmlns:a16="http://schemas.microsoft.com/office/drawing/2014/main" id="{28EF55A9-64FC-478C-AADF-8859206205C5}"/>
              </a:ext>
            </a:extLst>
          </p:cNvPr>
          <p:cNvPicPr>
            <a:picLocks noChangeAspect="1"/>
          </p:cNvPicPr>
          <p:nvPr/>
        </p:nvPicPr>
        <p:blipFill rotWithShape="1">
          <a:blip r:embed="rId9">
            <a:extLst>
              <a:ext uri="{28A0092B-C50C-407E-A947-70E740481C1C}">
                <a14:useLocalDpi xmlns:a14="http://schemas.microsoft.com/office/drawing/2010/main" val="0"/>
              </a:ext>
            </a:extLst>
          </a:blip>
          <a:srcRect l="4317" t="15112" r="10562" b="23207"/>
          <a:stretch/>
        </p:blipFill>
        <p:spPr>
          <a:xfrm>
            <a:off x="6310828" y="4800417"/>
            <a:ext cx="1872812" cy="1809480"/>
          </a:xfrm>
          <a:prstGeom prst="rect">
            <a:avLst/>
          </a:prstGeom>
        </p:spPr>
      </p:pic>
      <p:pic>
        <p:nvPicPr>
          <p:cNvPr id="7" name="Content Placeholder 6" descr="A picture containing text, night sky&#10;&#10;Description automatically generated">
            <a:extLst>
              <a:ext uri="{FF2B5EF4-FFF2-40B4-BE49-F238E27FC236}">
                <a16:creationId xmlns:a16="http://schemas.microsoft.com/office/drawing/2014/main" id="{A207F540-BEF0-4A93-AF79-E056D94E9882}"/>
              </a:ext>
            </a:extLst>
          </p:cNvPr>
          <p:cNvPicPr>
            <a:picLocks noGrp="1" noChangeAspect="1"/>
          </p:cNvPicPr>
          <p:nvPr>
            <p:ph idx="1"/>
          </p:nvPr>
        </p:nvPicPr>
        <p:blipFill>
          <a:blip r:embed="rId10">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6" name="Content Placeholder 6" descr="A picture containing text, night sky&#10;&#10;Description automatically generated">
            <a:extLst>
              <a:ext uri="{FF2B5EF4-FFF2-40B4-BE49-F238E27FC236}">
                <a16:creationId xmlns:a16="http://schemas.microsoft.com/office/drawing/2014/main" id="{665EF5A8-1BE8-4BCF-8FCB-39E516A402B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sp>
        <p:nvSpPr>
          <p:cNvPr id="4" name="Content Placeholder 3">
            <a:extLst>
              <a:ext uri="{FF2B5EF4-FFF2-40B4-BE49-F238E27FC236}">
                <a16:creationId xmlns:a16="http://schemas.microsoft.com/office/drawing/2014/main" id="{1D679F68-8E16-45FF-8E85-483A84C349B9}"/>
              </a:ext>
            </a:extLst>
          </p:cNvPr>
          <p:cNvSpPr>
            <a:spLocks noGrp="1"/>
          </p:cNvSpPr>
          <p:nvPr>
            <p:ph idx="1"/>
          </p:nvPr>
        </p:nvSpPr>
        <p:spPr>
          <a:xfrm>
            <a:off x="628650" y="2463189"/>
            <a:ext cx="7886700" cy="2900435"/>
          </a:xfrm>
        </p:spPr>
        <p:txBody>
          <a:bodyPr/>
          <a:lstStyle/>
          <a:p>
            <a:endParaRPr lang="en-GB" dirty="0"/>
          </a:p>
        </p:txBody>
      </p:sp>
      <p:graphicFrame>
        <p:nvGraphicFramePr>
          <p:cNvPr id="8" name="Content Placeholder 6">
            <a:extLst>
              <a:ext uri="{FF2B5EF4-FFF2-40B4-BE49-F238E27FC236}">
                <a16:creationId xmlns:a16="http://schemas.microsoft.com/office/drawing/2014/main" id="{780BD616-751A-4228-954D-51C6000FE196}"/>
              </a:ext>
            </a:extLst>
          </p:cNvPr>
          <p:cNvGraphicFramePr>
            <a:graphicFrameLocks/>
          </p:cNvGraphicFramePr>
          <p:nvPr>
            <p:extLst>
              <p:ext uri="{D42A27DB-BD31-4B8C-83A1-F6EECF244321}">
                <p14:modId xmlns:p14="http://schemas.microsoft.com/office/powerpoint/2010/main" val="2851274603"/>
              </p:ext>
            </p:extLst>
          </p:nvPr>
        </p:nvGraphicFramePr>
        <p:xfrm>
          <a:off x="628648" y="2134466"/>
          <a:ext cx="7886701" cy="3613008"/>
        </p:xfrm>
        <a:graphic>
          <a:graphicData uri="http://schemas.openxmlformats.org/drawingml/2006/table">
            <a:tbl>
              <a:tblPr firstRow="1" firstCol="1" bandRow="1">
                <a:tableStyleId>{5C22544A-7EE6-4342-B048-85BDC9FD1C3A}</a:tableStyleId>
              </a:tblPr>
              <a:tblGrid>
                <a:gridCol w="2683649">
                  <a:extLst>
                    <a:ext uri="{9D8B030D-6E8A-4147-A177-3AD203B41FA5}">
                      <a16:colId xmlns:a16="http://schemas.microsoft.com/office/drawing/2014/main" val="302560130"/>
                    </a:ext>
                  </a:extLst>
                </a:gridCol>
                <a:gridCol w="1300763">
                  <a:extLst>
                    <a:ext uri="{9D8B030D-6E8A-4147-A177-3AD203B41FA5}">
                      <a16:colId xmlns:a16="http://schemas.microsoft.com/office/drawing/2014/main" val="1325345437"/>
                    </a:ext>
                  </a:extLst>
                </a:gridCol>
                <a:gridCol w="1300763">
                  <a:extLst>
                    <a:ext uri="{9D8B030D-6E8A-4147-A177-3AD203B41FA5}">
                      <a16:colId xmlns:a16="http://schemas.microsoft.com/office/drawing/2014/main" val="1573892804"/>
                    </a:ext>
                  </a:extLst>
                </a:gridCol>
                <a:gridCol w="1315652">
                  <a:extLst>
                    <a:ext uri="{9D8B030D-6E8A-4147-A177-3AD203B41FA5}">
                      <a16:colId xmlns:a16="http://schemas.microsoft.com/office/drawing/2014/main" val="3676719752"/>
                    </a:ext>
                  </a:extLst>
                </a:gridCol>
                <a:gridCol w="1285874">
                  <a:extLst>
                    <a:ext uri="{9D8B030D-6E8A-4147-A177-3AD203B41FA5}">
                      <a16:colId xmlns:a16="http://schemas.microsoft.com/office/drawing/2014/main" val="3794649759"/>
                    </a:ext>
                  </a:extLst>
                </a:gridCol>
              </a:tblGrid>
              <a:tr h="405117">
                <a:tc>
                  <a:txBody>
                    <a:bodyPr/>
                    <a:lstStyle/>
                    <a:p>
                      <a:pPr>
                        <a:lnSpc>
                          <a:spcPct val="107000"/>
                        </a:lnSpc>
                        <a:spcAft>
                          <a:spcPts val="0"/>
                        </a:spcAft>
                      </a:pPr>
                      <a:r>
                        <a:rPr lang="en-GB" sz="1300" dirty="0">
                          <a:effectLst/>
                        </a:rPr>
                        <a:t>Names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Activities Complete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Virtual Sessions Attended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Total Points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Current Medal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13068045"/>
                  </a:ext>
                </a:extLst>
              </a:tr>
              <a:tr h="213232">
                <a:tc>
                  <a:txBody>
                    <a:bodyPr/>
                    <a:lstStyle/>
                    <a:p>
                      <a:pPr>
                        <a:lnSpc>
                          <a:spcPct val="107000"/>
                        </a:lnSpc>
                        <a:spcAft>
                          <a:spcPts val="0"/>
                        </a:spcAft>
                      </a:pPr>
                      <a:r>
                        <a:rPr lang="en-GB" sz="1300" dirty="0">
                          <a:effectLst/>
                          <a:latin typeface="+mn-lt"/>
                        </a:rPr>
                        <a:t>Child 1</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panose="02020603050405020304" pitchFamily="18" charset="0"/>
                        </a:rPr>
                        <a:t>20</a:t>
                      </a: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15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rPr>
                        <a:t>Gold (35+)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1466650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7875076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6269058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1108603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4250847"/>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6</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273970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7</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2438564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8</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1283505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9</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348751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10</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52742875"/>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11</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309917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256714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0202271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98282736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50520912"/>
                  </a:ext>
                </a:extLst>
              </a:tr>
            </a:tbl>
          </a:graphicData>
        </a:graphic>
      </p:graphicFrame>
      <p:pic>
        <p:nvPicPr>
          <p:cNvPr id="9" name="Content Placeholder 6" descr="A picture containing text, night sky&#10;&#10;Description automatically generated">
            <a:extLst>
              <a:ext uri="{FF2B5EF4-FFF2-40B4-BE49-F238E27FC236}">
                <a16:creationId xmlns:a16="http://schemas.microsoft.com/office/drawing/2014/main" id="{80D95613-7331-4ED9-9DA7-10E1A2EC28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87730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9E23D1-8245-4262-8459-B3CD445A3BAE}"/>
              </a:ext>
            </a:extLst>
          </p:cNvPr>
          <p:cNvPicPr>
            <a:picLocks noChangeAspect="1"/>
          </p:cNvPicPr>
          <p:nvPr/>
        </p:nvPicPr>
        <p:blipFill>
          <a:blip r:embed="rId2"/>
          <a:stretch>
            <a:fillRect/>
          </a:stretch>
        </p:blipFill>
        <p:spPr>
          <a:xfrm>
            <a:off x="622637" y="1818150"/>
            <a:ext cx="8004742" cy="4255377"/>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5548D8DF-A637-45EA-A485-2DC5F6CD556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732568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5EF7C3-00C1-4A37-A0EC-D08258B602DB}"/>
              </a:ext>
            </a:extLst>
          </p:cNvPr>
          <p:cNvPicPr>
            <a:picLocks noChangeAspect="1"/>
          </p:cNvPicPr>
          <p:nvPr/>
        </p:nvPicPr>
        <p:blipFill>
          <a:blip r:embed="rId2"/>
          <a:stretch>
            <a:fillRect/>
          </a:stretch>
        </p:blipFill>
        <p:spPr>
          <a:xfrm>
            <a:off x="267851" y="1883993"/>
            <a:ext cx="8608298" cy="4627265"/>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F2B7CD4D-31D4-47C8-90FF-A335302CAD3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295245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7007F2-92BB-411F-838C-3AD2D87535BB}"/>
              </a:ext>
            </a:extLst>
          </p:cNvPr>
          <p:cNvPicPr>
            <a:picLocks noChangeAspect="1"/>
          </p:cNvPicPr>
          <p:nvPr/>
        </p:nvPicPr>
        <p:blipFill>
          <a:blip r:embed="rId2"/>
          <a:stretch>
            <a:fillRect/>
          </a:stretch>
        </p:blipFill>
        <p:spPr>
          <a:xfrm>
            <a:off x="267851" y="1767768"/>
            <a:ext cx="8608298" cy="4621169"/>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7FBF0CF1-6434-43D7-8F3C-9C397F5297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969631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D46059-395C-4471-897E-32FB39364CA1}"/>
              </a:ext>
            </a:extLst>
          </p:cNvPr>
          <p:cNvPicPr>
            <a:picLocks noChangeAspect="1"/>
          </p:cNvPicPr>
          <p:nvPr/>
        </p:nvPicPr>
        <p:blipFill>
          <a:blip r:embed="rId2"/>
          <a:stretch>
            <a:fillRect/>
          </a:stretch>
        </p:blipFill>
        <p:spPr>
          <a:xfrm>
            <a:off x="267851" y="1736227"/>
            <a:ext cx="8608298" cy="4657748"/>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928C10F9-84F2-4A36-9611-442992BF12C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87989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EB5CDC-0D5D-4FCA-9457-B5BDC8FBC842}"/>
              </a:ext>
            </a:extLst>
          </p:cNvPr>
          <p:cNvPicPr>
            <a:picLocks noChangeAspect="1"/>
          </p:cNvPicPr>
          <p:nvPr/>
        </p:nvPicPr>
        <p:blipFill>
          <a:blip r:embed="rId2"/>
          <a:stretch>
            <a:fillRect/>
          </a:stretch>
        </p:blipFill>
        <p:spPr>
          <a:xfrm>
            <a:off x="267851" y="1745443"/>
            <a:ext cx="8608298" cy="4608975"/>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C1D7F18E-1459-4F02-A849-B906AA5520F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76569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5655D9-C91E-4D43-AC0D-46D90EEA04B1}"/>
              </a:ext>
            </a:extLst>
          </p:cNvPr>
          <p:cNvPicPr>
            <a:picLocks noChangeAspect="1"/>
          </p:cNvPicPr>
          <p:nvPr/>
        </p:nvPicPr>
        <p:blipFill>
          <a:blip r:embed="rId2"/>
          <a:stretch>
            <a:fillRect/>
          </a:stretch>
        </p:blipFill>
        <p:spPr>
          <a:xfrm>
            <a:off x="267851" y="1807528"/>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F60BFFF1-0062-4BA9-B632-964C2690F55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230562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7C8DEF-3899-4765-B9E7-376A88DD4B68}"/>
              </a:ext>
            </a:extLst>
          </p:cNvPr>
          <p:cNvPicPr>
            <a:picLocks noChangeAspect="1"/>
          </p:cNvPicPr>
          <p:nvPr/>
        </p:nvPicPr>
        <p:blipFill>
          <a:blip r:embed="rId2"/>
          <a:stretch>
            <a:fillRect/>
          </a:stretch>
        </p:blipFill>
        <p:spPr>
          <a:xfrm>
            <a:off x="267851" y="1714763"/>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6A016514-6828-483C-96CA-684528F02DB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551911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535AE6-6BF3-41C8-94B5-7F3777FB0DF1}"/>
              </a:ext>
            </a:extLst>
          </p:cNvPr>
          <p:cNvPicPr>
            <a:picLocks noChangeAspect="1"/>
          </p:cNvPicPr>
          <p:nvPr/>
        </p:nvPicPr>
        <p:blipFill>
          <a:blip r:embed="rId2"/>
          <a:stretch>
            <a:fillRect/>
          </a:stretch>
        </p:blipFill>
        <p:spPr>
          <a:xfrm>
            <a:off x="267851" y="1752530"/>
            <a:ext cx="8608298" cy="4651651"/>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E58EA6C9-7AFC-456D-8890-9E80A6D98D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3671045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343EDD-D63B-46C9-96C5-FF67B0FEF660}"/>
              </a:ext>
            </a:extLst>
          </p:cNvPr>
          <p:cNvPicPr>
            <a:picLocks noChangeAspect="1"/>
          </p:cNvPicPr>
          <p:nvPr/>
        </p:nvPicPr>
        <p:blipFill>
          <a:blip r:embed="rId2"/>
          <a:stretch>
            <a:fillRect/>
          </a:stretch>
        </p:blipFill>
        <p:spPr>
          <a:xfrm>
            <a:off x="267851" y="1741267"/>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776ECC9F-FF02-4E8C-B840-3498ACDD2C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1396050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90DC2A-3B2B-43A4-A72E-DCC43373F96B}"/>
              </a:ext>
            </a:extLst>
          </p:cNvPr>
          <p:cNvPicPr>
            <a:picLocks noChangeAspect="1"/>
          </p:cNvPicPr>
          <p:nvPr/>
        </p:nvPicPr>
        <p:blipFill>
          <a:blip r:embed="rId2"/>
          <a:stretch>
            <a:fillRect/>
          </a:stretch>
        </p:blipFill>
        <p:spPr>
          <a:xfrm>
            <a:off x="267851" y="1714763"/>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5099C1AC-519D-4D91-8150-FE340F5F857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142792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6B51BE-9297-47B1-9059-E471B82B9E71}"/>
              </a:ext>
            </a:extLst>
          </p:cNvPr>
          <p:cNvPicPr>
            <a:picLocks noChangeAspect="1"/>
          </p:cNvPicPr>
          <p:nvPr/>
        </p:nvPicPr>
        <p:blipFill>
          <a:blip r:embed="rId2"/>
          <a:stretch>
            <a:fillRect/>
          </a:stretch>
        </p:blipFill>
        <p:spPr>
          <a:xfrm>
            <a:off x="267851" y="1648502"/>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7BB5623C-A0E6-4130-B885-85568FDD7C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166169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64891D-6B2A-40B3-880A-1B4E456E4FD9}"/>
              </a:ext>
            </a:extLst>
          </p:cNvPr>
          <p:cNvPicPr>
            <a:picLocks noChangeAspect="1"/>
          </p:cNvPicPr>
          <p:nvPr/>
        </p:nvPicPr>
        <p:blipFill>
          <a:blip r:embed="rId2"/>
          <a:stretch>
            <a:fillRect/>
          </a:stretch>
        </p:blipFill>
        <p:spPr>
          <a:xfrm>
            <a:off x="270899" y="1807528"/>
            <a:ext cx="8602202" cy="4621169"/>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2690A28A-2CFA-498A-9719-4AC0195F78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765542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7740AB-131E-4F05-BDE3-A001678CC8A9}"/>
              </a:ext>
            </a:extLst>
          </p:cNvPr>
          <p:cNvPicPr>
            <a:picLocks noChangeAspect="1"/>
          </p:cNvPicPr>
          <p:nvPr/>
        </p:nvPicPr>
        <p:blipFill>
          <a:blip r:embed="rId2"/>
          <a:stretch>
            <a:fillRect/>
          </a:stretch>
        </p:blipFill>
        <p:spPr>
          <a:xfrm>
            <a:off x="267851" y="1714763"/>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4E324AE9-AE21-46BE-B44D-FBA44DD5B76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171930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A26C68-5804-4A35-A651-CB24102C1977}"/>
              </a:ext>
            </a:extLst>
          </p:cNvPr>
          <p:cNvPicPr>
            <a:picLocks noChangeAspect="1"/>
          </p:cNvPicPr>
          <p:nvPr/>
        </p:nvPicPr>
        <p:blipFill>
          <a:blip r:embed="rId2"/>
          <a:stretch>
            <a:fillRect/>
          </a:stretch>
        </p:blipFill>
        <p:spPr>
          <a:xfrm>
            <a:off x="267851" y="1767771"/>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EEDBC862-642F-494A-ACAA-2FB359AFE86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760473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E2D1D6-7747-430B-80A4-E91225D91B5D}"/>
              </a:ext>
            </a:extLst>
          </p:cNvPr>
          <p:cNvPicPr>
            <a:picLocks noChangeAspect="1"/>
          </p:cNvPicPr>
          <p:nvPr/>
        </p:nvPicPr>
        <p:blipFill>
          <a:blip r:embed="rId2"/>
          <a:stretch>
            <a:fillRect/>
          </a:stretch>
        </p:blipFill>
        <p:spPr>
          <a:xfrm>
            <a:off x="267851" y="1741267"/>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2A45C53D-1569-4D4B-8E04-31CF36A02D3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138340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CE6F41-2685-4DC8-8FC5-38C5DDB7798C}"/>
              </a:ext>
            </a:extLst>
          </p:cNvPr>
          <p:cNvPicPr>
            <a:picLocks noChangeAspect="1"/>
          </p:cNvPicPr>
          <p:nvPr/>
        </p:nvPicPr>
        <p:blipFill>
          <a:blip r:embed="rId2"/>
          <a:stretch>
            <a:fillRect/>
          </a:stretch>
        </p:blipFill>
        <p:spPr>
          <a:xfrm>
            <a:off x="267851" y="1661754"/>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C1EEA608-95BB-4508-8CBB-D7071841FA9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1864614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9D2117-2087-4393-A40E-18E6B320C707}"/>
              </a:ext>
            </a:extLst>
          </p:cNvPr>
          <p:cNvPicPr>
            <a:picLocks noChangeAspect="1"/>
          </p:cNvPicPr>
          <p:nvPr/>
        </p:nvPicPr>
        <p:blipFill>
          <a:blip r:embed="rId2"/>
          <a:stretch>
            <a:fillRect/>
          </a:stretch>
        </p:blipFill>
        <p:spPr>
          <a:xfrm>
            <a:off x="267851" y="1741267"/>
            <a:ext cx="8608298" cy="462116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679A11E1-B339-4980-9C24-D399920E54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9144000" cy="1232297"/>
          </a:xfrm>
        </p:spPr>
      </p:pic>
    </p:spTree>
    <p:extLst>
      <p:ext uri="{BB962C8B-B14F-4D97-AF65-F5344CB8AC3E}">
        <p14:creationId xmlns:p14="http://schemas.microsoft.com/office/powerpoint/2010/main" val="2338096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4B100E-F7A5-436F-8DCA-04DCCCFA6AC1}"/>
              </a:ext>
            </a:extLst>
          </p:cNvPr>
          <p:cNvPicPr>
            <a:picLocks noChangeAspect="1"/>
          </p:cNvPicPr>
          <p:nvPr/>
        </p:nvPicPr>
        <p:blipFill>
          <a:blip r:embed="rId2"/>
          <a:stretch>
            <a:fillRect/>
          </a:stretch>
        </p:blipFill>
        <p:spPr>
          <a:xfrm>
            <a:off x="1124413" y="2142063"/>
            <a:ext cx="6895174" cy="3475021"/>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4B3422D8-1C23-4982-A25C-87A0DB356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748753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05DC76-B9D2-4104-AFEA-19C361CFEBC3}"/>
              </a:ext>
            </a:extLst>
          </p:cNvPr>
          <p:cNvPicPr>
            <a:picLocks noChangeAspect="1"/>
          </p:cNvPicPr>
          <p:nvPr/>
        </p:nvPicPr>
        <p:blipFill rotWithShape="1">
          <a:blip r:embed="rId2"/>
          <a:srcRect b="81541"/>
          <a:stretch/>
        </p:blipFill>
        <p:spPr>
          <a:xfrm>
            <a:off x="1380467" y="1219045"/>
            <a:ext cx="6383065" cy="1232298"/>
          </a:xfrm>
          <a:prstGeom prst="rect">
            <a:avLst/>
          </a:prstGeom>
        </p:spPr>
      </p:pic>
      <p:pic>
        <p:nvPicPr>
          <p:cNvPr id="4" name="Content Placeholder 6" descr="A picture containing text, night sky&#10;&#10;Description automatically generated">
            <a:extLst>
              <a:ext uri="{FF2B5EF4-FFF2-40B4-BE49-F238E27FC236}">
                <a16:creationId xmlns:a16="http://schemas.microsoft.com/office/drawing/2014/main" id="{D3D81B5D-711D-4BCD-926D-7B3CB5F11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5" name="Picture 4">
            <a:extLst>
              <a:ext uri="{FF2B5EF4-FFF2-40B4-BE49-F238E27FC236}">
                <a16:creationId xmlns:a16="http://schemas.microsoft.com/office/drawing/2014/main" id="{A68E9440-8411-41DF-A28B-89E17B92CEBB}"/>
              </a:ext>
            </a:extLst>
          </p:cNvPr>
          <p:cNvPicPr>
            <a:picLocks noChangeAspect="1"/>
          </p:cNvPicPr>
          <p:nvPr/>
        </p:nvPicPr>
        <p:blipFill rotWithShape="1">
          <a:blip r:embed="rId2"/>
          <a:srcRect t="20896"/>
          <a:stretch/>
        </p:blipFill>
        <p:spPr>
          <a:xfrm>
            <a:off x="1877424" y="2223052"/>
            <a:ext cx="6383065" cy="5280753"/>
          </a:xfrm>
          <a:prstGeom prst="rect">
            <a:avLst/>
          </a:prstGeom>
        </p:spPr>
      </p:pic>
    </p:spTree>
    <p:extLst>
      <p:ext uri="{BB962C8B-B14F-4D97-AF65-F5344CB8AC3E}">
        <p14:creationId xmlns:p14="http://schemas.microsoft.com/office/powerpoint/2010/main" val="82999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13877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8FC4D7-56C7-4218-A485-A05D03386AF0}"/>
              </a:ext>
            </a:extLst>
          </p:cNvPr>
          <p:cNvPicPr>
            <a:picLocks noChangeAspect="1"/>
          </p:cNvPicPr>
          <p:nvPr/>
        </p:nvPicPr>
        <p:blipFill>
          <a:blip r:embed="rId2"/>
          <a:stretch>
            <a:fillRect/>
          </a:stretch>
        </p:blipFill>
        <p:spPr>
          <a:xfrm>
            <a:off x="718994" y="1419366"/>
            <a:ext cx="7706012" cy="4761389"/>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56B6E643-8E8F-4C22-8DA4-E8E529DA7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1215679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652E0E-4206-4751-9F70-79A905BE34AA}"/>
              </a:ext>
            </a:extLst>
          </p:cNvPr>
          <p:cNvPicPr>
            <a:picLocks noChangeAspect="1"/>
          </p:cNvPicPr>
          <p:nvPr/>
        </p:nvPicPr>
        <p:blipFill>
          <a:blip r:embed="rId2"/>
          <a:stretch>
            <a:fillRect/>
          </a:stretch>
        </p:blipFill>
        <p:spPr>
          <a:xfrm>
            <a:off x="517808" y="298432"/>
            <a:ext cx="8108383" cy="6261135"/>
          </a:xfrm>
          <a:prstGeom prst="rect">
            <a:avLst/>
          </a:prstGeom>
        </p:spPr>
      </p:pic>
    </p:spTree>
    <p:extLst>
      <p:ext uri="{BB962C8B-B14F-4D97-AF65-F5344CB8AC3E}">
        <p14:creationId xmlns:p14="http://schemas.microsoft.com/office/powerpoint/2010/main" val="715645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CEB9AC2-BFBF-4146-83A9-DA97CDAA9CB6}"/>
              </a:ext>
            </a:extLst>
          </p:cNvPr>
          <p:cNvPicPr>
            <a:picLocks noChangeAspect="1"/>
          </p:cNvPicPr>
          <p:nvPr/>
        </p:nvPicPr>
        <p:blipFill>
          <a:blip r:embed="rId2"/>
          <a:stretch>
            <a:fillRect/>
          </a:stretch>
        </p:blipFill>
        <p:spPr>
          <a:xfrm>
            <a:off x="-27296" y="304509"/>
            <a:ext cx="8760711" cy="6498899"/>
          </a:xfrm>
          <a:prstGeom prst="rect">
            <a:avLst/>
          </a:prstGeom>
        </p:spPr>
      </p:pic>
    </p:spTree>
    <p:extLst>
      <p:ext uri="{BB962C8B-B14F-4D97-AF65-F5344CB8AC3E}">
        <p14:creationId xmlns:p14="http://schemas.microsoft.com/office/powerpoint/2010/main" val="3887086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56586B9-6612-4C39-93F2-FDD94A9FA524}"/>
              </a:ext>
            </a:extLst>
          </p:cNvPr>
          <p:cNvPicPr>
            <a:picLocks noChangeAspect="1"/>
          </p:cNvPicPr>
          <p:nvPr/>
        </p:nvPicPr>
        <p:blipFill>
          <a:blip r:embed="rId2"/>
          <a:stretch>
            <a:fillRect/>
          </a:stretch>
        </p:blipFill>
        <p:spPr>
          <a:xfrm>
            <a:off x="523905" y="298432"/>
            <a:ext cx="8096190" cy="6261135"/>
          </a:xfrm>
          <a:prstGeom prst="rect">
            <a:avLst/>
          </a:prstGeom>
        </p:spPr>
      </p:pic>
    </p:spTree>
    <p:extLst>
      <p:ext uri="{BB962C8B-B14F-4D97-AF65-F5344CB8AC3E}">
        <p14:creationId xmlns:p14="http://schemas.microsoft.com/office/powerpoint/2010/main" val="2160255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67BDE-8253-4600-936F-98163D4158E9}"/>
              </a:ext>
            </a:extLst>
          </p:cNvPr>
          <p:cNvPicPr>
            <a:picLocks noChangeAspect="1"/>
          </p:cNvPicPr>
          <p:nvPr/>
        </p:nvPicPr>
        <p:blipFill>
          <a:blip r:embed="rId2"/>
          <a:stretch>
            <a:fillRect/>
          </a:stretch>
        </p:blipFill>
        <p:spPr>
          <a:xfrm>
            <a:off x="520857" y="298432"/>
            <a:ext cx="8102286" cy="6261135"/>
          </a:xfrm>
          <a:prstGeom prst="rect">
            <a:avLst/>
          </a:prstGeom>
        </p:spPr>
      </p:pic>
    </p:spTree>
    <p:extLst>
      <p:ext uri="{BB962C8B-B14F-4D97-AF65-F5344CB8AC3E}">
        <p14:creationId xmlns:p14="http://schemas.microsoft.com/office/powerpoint/2010/main" val="1811176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B698ED-38FF-4118-AB8A-16E040B374A9}"/>
              </a:ext>
            </a:extLst>
          </p:cNvPr>
          <p:cNvPicPr>
            <a:picLocks noChangeAspect="1"/>
          </p:cNvPicPr>
          <p:nvPr/>
        </p:nvPicPr>
        <p:blipFill>
          <a:blip r:embed="rId2"/>
          <a:stretch>
            <a:fillRect/>
          </a:stretch>
        </p:blipFill>
        <p:spPr>
          <a:xfrm>
            <a:off x="1956589" y="1981074"/>
            <a:ext cx="5230821" cy="2895851"/>
          </a:xfrm>
          <a:prstGeom prst="rect">
            <a:avLst/>
          </a:prstGeom>
        </p:spPr>
      </p:pic>
    </p:spTree>
    <p:extLst>
      <p:ext uri="{BB962C8B-B14F-4D97-AF65-F5344CB8AC3E}">
        <p14:creationId xmlns:p14="http://schemas.microsoft.com/office/powerpoint/2010/main" val="1558139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36BF1B-EC0B-483E-BD18-C24772DC9C55}"/>
              </a:ext>
            </a:extLst>
          </p:cNvPr>
          <p:cNvPicPr>
            <a:picLocks noChangeAspect="1"/>
          </p:cNvPicPr>
          <p:nvPr/>
        </p:nvPicPr>
        <p:blipFill>
          <a:blip r:embed="rId2"/>
          <a:stretch>
            <a:fillRect/>
          </a:stretch>
        </p:blipFill>
        <p:spPr>
          <a:xfrm>
            <a:off x="542194" y="1594176"/>
            <a:ext cx="8059611" cy="4438273"/>
          </a:xfrm>
          <a:prstGeom prst="rect">
            <a:avLst/>
          </a:prstGeom>
        </p:spPr>
      </p:pic>
      <p:pic>
        <p:nvPicPr>
          <p:cNvPr id="3" name="Content Placeholder 6" descr="A picture containing text, night sky&#10;&#10;Description automatically generated">
            <a:extLst>
              <a:ext uri="{FF2B5EF4-FFF2-40B4-BE49-F238E27FC236}">
                <a16:creationId xmlns:a16="http://schemas.microsoft.com/office/drawing/2014/main" id="{F231BD9E-ECD3-42ED-8742-0CC1330F7B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882641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8588E8-E6AF-4C81-90F8-2529665D4ED7}"/>
              </a:ext>
            </a:extLst>
          </p:cNvPr>
          <p:cNvPicPr>
            <a:picLocks noChangeAspect="1"/>
          </p:cNvPicPr>
          <p:nvPr/>
        </p:nvPicPr>
        <p:blipFill>
          <a:blip r:embed="rId2"/>
          <a:stretch>
            <a:fillRect/>
          </a:stretch>
        </p:blipFill>
        <p:spPr>
          <a:xfrm>
            <a:off x="197741" y="280143"/>
            <a:ext cx="8748518" cy="6297714"/>
          </a:xfrm>
          <a:prstGeom prst="rect">
            <a:avLst/>
          </a:prstGeom>
        </p:spPr>
      </p:pic>
    </p:spTree>
    <p:extLst>
      <p:ext uri="{BB962C8B-B14F-4D97-AF65-F5344CB8AC3E}">
        <p14:creationId xmlns:p14="http://schemas.microsoft.com/office/powerpoint/2010/main" val="2896578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927602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8" name="Content Placeholder 6" descr="A picture containing text, night sky&#10;&#10;Description automatically generated">
            <a:extLst>
              <a:ext uri="{FF2B5EF4-FFF2-40B4-BE49-F238E27FC236}">
                <a16:creationId xmlns:a16="http://schemas.microsoft.com/office/drawing/2014/main" id="{DC41F389-9319-4AF2-B07B-3B5B05A885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7" name="Picture 6">
            <a:extLst>
              <a:ext uri="{FF2B5EF4-FFF2-40B4-BE49-F238E27FC236}">
                <a16:creationId xmlns:a16="http://schemas.microsoft.com/office/drawing/2014/main" id="{F5EA4806-F065-4E92-AF62-1EF165D2F0E1}"/>
              </a:ext>
            </a:extLst>
          </p:cNvPr>
          <p:cNvPicPr>
            <a:picLocks noChangeAspect="1"/>
          </p:cNvPicPr>
          <p:nvPr/>
        </p:nvPicPr>
        <p:blipFill>
          <a:blip r:embed="rId3"/>
          <a:stretch>
            <a:fillRect/>
          </a:stretch>
        </p:blipFill>
        <p:spPr>
          <a:xfrm>
            <a:off x="1533525" y="2320166"/>
            <a:ext cx="6076950" cy="4391025"/>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Content Placeholder 6" descr="A picture containing text, night sky&#10;&#10;Description automatically generated">
            <a:extLst>
              <a:ext uri="{FF2B5EF4-FFF2-40B4-BE49-F238E27FC236}">
                <a16:creationId xmlns:a16="http://schemas.microsoft.com/office/drawing/2014/main" id="{95DF754F-AF07-4845-B292-A0130B9196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9144000" cy="1232297"/>
          </a:xfrm>
        </p:spPr>
      </p:pic>
      <p:pic>
        <p:nvPicPr>
          <p:cNvPr id="3" name="Picture 2">
            <a:extLst>
              <a:ext uri="{FF2B5EF4-FFF2-40B4-BE49-F238E27FC236}">
                <a16:creationId xmlns:a16="http://schemas.microsoft.com/office/drawing/2014/main" id="{FF753091-AB04-4079-A749-E180E818EFA5}"/>
              </a:ext>
            </a:extLst>
          </p:cNvPr>
          <p:cNvPicPr>
            <a:picLocks noChangeAspect="1"/>
          </p:cNvPicPr>
          <p:nvPr/>
        </p:nvPicPr>
        <p:blipFill>
          <a:blip r:embed="rId3"/>
          <a:stretch>
            <a:fillRect/>
          </a:stretch>
        </p:blipFill>
        <p:spPr>
          <a:xfrm>
            <a:off x="1519237" y="2286207"/>
            <a:ext cx="6105525" cy="4352925"/>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text, sign&#10;&#10;Description automatically generated">
            <a:extLst>
              <a:ext uri="{FF2B5EF4-FFF2-40B4-BE49-F238E27FC236}">
                <a16:creationId xmlns:a16="http://schemas.microsoft.com/office/drawing/2014/main" id="{3448FA5B-D8A9-472E-93EC-B77D4802E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946172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29162E4D579C41BCD1F16776778AE9" ma:contentTypeVersion="9" ma:contentTypeDescription="Create a new document." ma:contentTypeScope="" ma:versionID="1b460e5babeed8845184e7bfbc6aa823">
  <xsd:schema xmlns:xsd="http://www.w3.org/2001/XMLSchema" xmlns:xs="http://www.w3.org/2001/XMLSchema" xmlns:p="http://schemas.microsoft.com/office/2006/metadata/properties" xmlns:ns2="d57c9fef-f938-4d67-93bd-58a6284c21c2" targetNamespace="http://schemas.microsoft.com/office/2006/metadata/properties" ma:root="true" ma:fieldsID="fbe8c9068cf728ef162e3de0daa3de1e" ns2:_="">
    <xsd:import namespace="d57c9fef-f938-4d67-93bd-58a6284c21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7c9fef-f938-4d67-93bd-58a6284c21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7539C2-18AE-4867-9D1C-3B350690888F}">
  <ds:schemaRefs>
    <ds:schemaRef ds:uri="http://schemas.microsoft.com/sharepoint/v3/contenttype/forms"/>
  </ds:schemaRefs>
</ds:datastoreItem>
</file>

<file path=customXml/itemProps2.xml><?xml version="1.0" encoding="utf-8"?>
<ds:datastoreItem xmlns:ds="http://schemas.openxmlformats.org/officeDocument/2006/customXml" ds:itemID="{05EE85C4-7807-4540-B17D-40200C0EC6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88FFD99-D78A-4DCF-A9CE-C4694A51CF86}"/>
</file>

<file path=docProps/app.xml><?xml version="1.0" encoding="utf-8"?>
<Properties xmlns="http://schemas.openxmlformats.org/officeDocument/2006/extended-properties" xmlns:vt="http://schemas.openxmlformats.org/officeDocument/2006/docPropsVTypes">
  <Template>Office Theme</Template>
  <TotalTime>4052</TotalTime>
  <Words>358</Words>
  <Application>Microsoft Office PowerPoint</Application>
  <PresentationFormat>On-screen Show (4:3)</PresentationFormat>
  <Paragraphs>46</Paragraphs>
  <Slides>38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38</vt:i4>
      </vt:variant>
    </vt:vector>
  </HeadingPairs>
  <TitlesOfParts>
    <vt:vector size="43"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55</cp:revision>
  <cp:lastPrinted>2020-07-14T15:34:19Z</cp:lastPrinted>
  <dcterms:created xsi:type="dcterms:W3CDTF">2020-05-21T08:45:58Z</dcterms:created>
  <dcterms:modified xsi:type="dcterms:W3CDTF">2021-02-05T17:21:29Z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0x0101002A29162E4D579C41BCD1F16776778AE9</vt:lpwstr>
  </property>
</Properties>
</file>