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612" r:id="rId10"/>
    <p:sldId id="313" r:id="rId11"/>
    <p:sldId id="618" r:id="rId12"/>
    <p:sldId id="311" r:id="rId13"/>
    <p:sldId id="619" r:id="rId14"/>
    <p:sldId id="304" r:id="rId15"/>
    <p:sldId id="620" r:id="rId16"/>
    <p:sldId id="259" r:id="rId17"/>
    <p:sldId id="260" r:id="rId18"/>
    <p:sldId id="261" r:id="rId19"/>
    <p:sldId id="262" r:id="rId20"/>
    <p:sldId id="621" r:id="rId21"/>
    <p:sldId id="622" r:id="rId22"/>
    <p:sldId id="623" r:id="rId23"/>
    <p:sldId id="309" r:id="rId24"/>
    <p:sldId id="266" r:id="rId25"/>
    <p:sldId id="267" r:id="rId26"/>
    <p:sldId id="305" r:id="rId27"/>
    <p:sldId id="268" r:id="rId28"/>
    <p:sldId id="269" r:id="rId29"/>
    <p:sldId id="270" r:id="rId30"/>
    <p:sldId id="271" r:id="rId31"/>
    <p:sldId id="272" r:id="rId32"/>
    <p:sldId id="273" r:id="rId33"/>
    <p:sldId id="274" r:id="rId34"/>
    <p:sldId id="306" r:id="rId35"/>
    <p:sldId id="275" r:id="rId36"/>
    <p:sldId id="276" r:id="rId37"/>
    <p:sldId id="277" r:id="rId38"/>
    <p:sldId id="278" r:id="rId39"/>
    <p:sldId id="279" r:id="rId40"/>
    <p:sldId id="280" r:id="rId41"/>
    <p:sldId id="281" r:id="rId42"/>
    <p:sldId id="282" r:id="rId43"/>
    <p:sldId id="307" r:id="rId44"/>
    <p:sldId id="283" r:id="rId45"/>
    <p:sldId id="284" r:id="rId46"/>
    <p:sldId id="285" r:id="rId47"/>
    <p:sldId id="286" r:id="rId48"/>
    <p:sldId id="287" r:id="rId49"/>
    <p:sldId id="308" r:id="rId50"/>
    <p:sldId id="288" r:id="rId51"/>
    <p:sldId id="289" r:id="rId52"/>
    <p:sldId id="290" r:id="rId53"/>
    <p:sldId id="291" r:id="rId54"/>
    <p:sldId id="292" r:id="rId55"/>
    <p:sldId id="293" r:id="rId56"/>
    <p:sldId id="294" r:id="rId57"/>
    <p:sldId id="295" r:id="rId58"/>
    <p:sldId id="296" r:id="rId59"/>
    <p:sldId id="624" r:id="rId60"/>
    <p:sldId id="298" r:id="rId61"/>
    <p:sldId id="299" r:id="rId62"/>
    <p:sldId id="300" r:id="rId63"/>
    <p:sldId id="301" r:id="rId64"/>
    <p:sldId id="302" r:id="rId65"/>
    <p:sldId id="310" r:id="rId66"/>
    <p:sldId id="303" r:id="rId67"/>
    <p:sldId id="613" r:id="rId68"/>
    <p:sldId id="625" r:id="rId69"/>
    <p:sldId id="626" r:id="rId70"/>
    <p:sldId id="627" r:id="rId71"/>
    <p:sldId id="617" r:id="rId72"/>
    <p:sldId id="495" r:id="rId73"/>
    <p:sldId id="501" r:id="rId74"/>
    <p:sldId id="503" r:id="rId7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snapToGrid="0">
      <p:cViewPr varScale="1">
        <p:scale>
          <a:sx n="72" d="100"/>
          <a:sy n="72" d="100"/>
        </p:scale>
        <p:origin x="154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413915107?app_id=122963" TargetMode="External"/><Relationship Id="rId4" Type="http://schemas.openxmlformats.org/officeDocument/2006/relationships/image" Target="../media/image6.jpeg"/></Relationships>
</file>

<file path=ppt/slides/_rels/slide6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E5BECD-934B-4BBA-A859-D7737E288430}"/>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Company &amp; Seniors Week 2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7" name="Content Placeholder 6" descr="A picture containing text, night sky&#10;&#10;Description automatically generated">
            <a:extLst>
              <a:ext uri="{FF2B5EF4-FFF2-40B4-BE49-F238E27FC236}">
                <a16:creationId xmlns:a16="http://schemas.microsoft.com/office/drawing/2014/main" id="{A207F540-BEF0-4A93-AF79-E056D94E98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sp>
        <p:nvSpPr>
          <p:cNvPr id="16" name="TextBox 15">
            <a:extLst>
              <a:ext uri="{FF2B5EF4-FFF2-40B4-BE49-F238E27FC236}">
                <a16:creationId xmlns:a16="http://schemas.microsoft.com/office/drawing/2014/main" id="{FD03DCFE-665E-408A-8AE6-9E7216C1002B}"/>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6" name="Content Placeholder 6" descr="A picture containing text, night sky&#10;&#10;Description automatically generated">
            <a:extLst>
              <a:ext uri="{FF2B5EF4-FFF2-40B4-BE49-F238E27FC236}">
                <a16:creationId xmlns:a16="http://schemas.microsoft.com/office/drawing/2014/main" id="{665EF5A8-1BE8-4BCF-8FCB-39E516A402B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Content Placeholder 6" descr="A picture containing text, night sky&#10;&#10;Description automatically generated">
            <a:extLst>
              <a:ext uri="{FF2B5EF4-FFF2-40B4-BE49-F238E27FC236}">
                <a16:creationId xmlns:a16="http://schemas.microsoft.com/office/drawing/2014/main" id="{80D95613-7331-4ED9-9DA7-10E1A2EC28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E5D3964-EB8C-4686-8486-FCEB0E72DA3C}"/>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87730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83CC7D-C30F-4D4D-8018-0FB767634B16}"/>
              </a:ext>
            </a:extLst>
          </p:cNvPr>
          <p:cNvSpPr/>
          <p:nvPr/>
        </p:nvSpPr>
        <p:spPr>
          <a:xfrm>
            <a:off x="2079608" y="2321629"/>
            <a:ext cx="4984780" cy="1523494"/>
          </a:xfrm>
          <a:prstGeom prst="rect">
            <a:avLst/>
          </a:prstGeom>
        </p:spPr>
        <p:txBody>
          <a:bodyPr wrap="square">
            <a:spAutoFit/>
          </a:bodyPr>
          <a:lstStyle/>
          <a:p>
            <a:pPr algn="ctr"/>
            <a:r>
              <a:rPr lang="en-GB" sz="8625" cap="all" dirty="0">
                <a:solidFill>
                  <a:srgbClr val="FFFFFF"/>
                </a:solidFill>
                <a:latin typeface="Futura-Bold" pitchFamily="2" charset="0"/>
              </a:rPr>
              <a:t>Taboo</a:t>
            </a:r>
          </a:p>
          <a:p>
            <a:pPr algn="ctr"/>
            <a:endParaRPr lang="en-GB" sz="675" cap="all" dirty="0">
              <a:solidFill>
                <a:srgbClr val="FFFFFF"/>
              </a:solidFill>
              <a:latin typeface="Futura-Bold" pitchFamily="2" charset="0"/>
            </a:endParaRPr>
          </a:p>
        </p:txBody>
      </p:sp>
      <p:pic>
        <p:nvPicPr>
          <p:cNvPr id="11" name="Picture 10" descr="A picture containing plate, drawing&#10;&#10;Description automatically generated">
            <a:extLst>
              <a:ext uri="{FF2B5EF4-FFF2-40B4-BE49-F238E27FC236}">
                <a16:creationId xmlns:a16="http://schemas.microsoft.com/office/drawing/2014/main" id="{A43758FD-26E0-4E86-8A10-B09126461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574" y="4482548"/>
            <a:ext cx="3076849" cy="1074455"/>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061E9D32-08F0-47AD-90BD-47CC1FC4CE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26287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83CC7D-C30F-4D4D-8018-0FB767634B16}"/>
              </a:ext>
            </a:extLst>
          </p:cNvPr>
          <p:cNvSpPr/>
          <p:nvPr/>
        </p:nvSpPr>
        <p:spPr>
          <a:xfrm>
            <a:off x="451925" y="1483429"/>
            <a:ext cx="8240151" cy="5262979"/>
          </a:xfrm>
          <a:prstGeom prst="rect">
            <a:avLst/>
          </a:prstGeom>
        </p:spPr>
        <p:txBody>
          <a:bodyPr wrap="square">
            <a:spAutoFit/>
          </a:bodyPr>
          <a:lstStyle/>
          <a:p>
            <a:pPr algn="ctr"/>
            <a:r>
              <a:rPr lang="en-GB" sz="6000" cap="all" dirty="0">
                <a:solidFill>
                  <a:srgbClr val="FFFFFF"/>
                </a:solidFill>
                <a:latin typeface="Futura-Bold" pitchFamily="2" charset="0"/>
              </a:rPr>
              <a:t>Taboo</a:t>
            </a:r>
          </a:p>
          <a:p>
            <a:pPr algn="ctr"/>
            <a:endParaRPr lang="en-GB" sz="450" cap="all" dirty="0">
              <a:solidFill>
                <a:srgbClr val="FFFFFF"/>
              </a:solidFill>
              <a:latin typeface="Futura-Bold" pitchFamily="2" charset="0"/>
            </a:endParaRPr>
          </a:p>
          <a:p>
            <a:r>
              <a:rPr lang="en-GB" sz="2700" dirty="0">
                <a:solidFill>
                  <a:schemeClr val="bg1"/>
                </a:solidFill>
              </a:rPr>
              <a:t>Rules</a:t>
            </a:r>
          </a:p>
          <a:p>
            <a:pPr marL="514350" indent="-514350">
              <a:buFontTx/>
              <a:buChar char="-"/>
            </a:pPr>
            <a:r>
              <a:rPr lang="en-GB" sz="1950" dirty="0">
                <a:solidFill>
                  <a:schemeClr val="bg1"/>
                </a:solidFill>
              </a:rPr>
              <a:t>Split into two teams, with teams taking it in turns to play. When playing, the describer can face the screen, all other players must turn away from the screen. </a:t>
            </a:r>
          </a:p>
          <a:p>
            <a:pPr marL="514350" indent="-514350">
              <a:buFontTx/>
              <a:buChar char="-"/>
            </a:pPr>
            <a:r>
              <a:rPr lang="en-GB" sz="1950" dirty="0">
                <a:solidFill>
                  <a:schemeClr val="bg1"/>
                </a:solidFill>
              </a:rPr>
              <a:t>The describer must try to explain the top word to their group without using any of the words below it. </a:t>
            </a:r>
          </a:p>
          <a:p>
            <a:pPr marL="514350" indent="-514350">
              <a:buFontTx/>
              <a:buChar char="-"/>
            </a:pPr>
            <a:r>
              <a:rPr lang="en-GB" sz="1950" dirty="0">
                <a:solidFill>
                  <a:schemeClr val="bg1"/>
                </a:solidFill>
              </a:rPr>
              <a:t>You can’t use part of the word. For example – ‘toothbrush’. You couldn’t use tooth or brush.</a:t>
            </a:r>
          </a:p>
          <a:p>
            <a:pPr marL="514350" indent="-514350">
              <a:buFontTx/>
              <a:buChar char="-"/>
            </a:pPr>
            <a:r>
              <a:rPr lang="en-GB" sz="1950" dirty="0">
                <a:solidFill>
                  <a:schemeClr val="bg1"/>
                </a:solidFill>
              </a:rPr>
              <a:t>You can’t use actions, sounds or ‘sounds like’</a:t>
            </a:r>
          </a:p>
          <a:p>
            <a:pPr marL="514350" indent="-514350">
              <a:buFontTx/>
              <a:buChar char="-"/>
            </a:pPr>
            <a:r>
              <a:rPr lang="en-GB" sz="1950" dirty="0">
                <a:solidFill>
                  <a:schemeClr val="bg1"/>
                </a:solidFill>
              </a:rPr>
              <a:t>1 point for every correct guess from your team. </a:t>
            </a:r>
          </a:p>
          <a:p>
            <a:pPr marL="514350" indent="-514350">
              <a:buFontTx/>
              <a:buChar char="-"/>
            </a:pPr>
            <a:r>
              <a:rPr lang="en-GB" sz="1950" dirty="0">
                <a:solidFill>
                  <a:schemeClr val="bg1"/>
                </a:solidFill>
              </a:rPr>
              <a:t>1 minute at a time for a team to try and get as many words as possible. The team with the most points at the end is the winners. </a:t>
            </a:r>
          </a:p>
          <a:p>
            <a:pPr marL="514350" indent="-514350">
              <a:buFontTx/>
              <a:buChar char="-"/>
            </a:pPr>
            <a:endParaRPr lang="en-GB" sz="3000" dirty="0">
              <a:solidFill>
                <a:schemeClr val="bg1"/>
              </a:solidFill>
            </a:endParaRPr>
          </a:p>
        </p:txBody>
      </p:sp>
      <p:pic>
        <p:nvPicPr>
          <p:cNvPr id="4" name="Content Placeholder 6" descr="A picture containing text, night sky&#10;&#10;Description automatically generated">
            <a:extLst>
              <a:ext uri="{FF2B5EF4-FFF2-40B4-BE49-F238E27FC236}">
                <a16:creationId xmlns:a16="http://schemas.microsoft.com/office/drawing/2014/main" id="{B1A266EE-63B0-40C9-8ED9-D5290B9D4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04538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865728"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Rectangle 5">
            <a:extLst>
              <a:ext uri="{FF2B5EF4-FFF2-40B4-BE49-F238E27FC236}">
                <a16:creationId xmlns:a16="http://schemas.microsoft.com/office/drawing/2014/main" id="{A783CC7D-C30F-4D4D-8018-0FB767634B16}"/>
              </a:ext>
            </a:extLst>
          </p:cNvPr>
          <p:cNvSpPr/>
          <p:nvPr/>
        </p:nvSpPr>
        <p:spPr>
          <a:xfrm>
            <a:off x="2286000" y="1374590"/>
            <a:ext cx="4572000" cy="4131900"/>
          </a:xfrm>
          <a:prstGeom prst="rect">
            <a:avLst/>
          </a:prstGeom>
        </p:spPr>
        <p:txBody>
          <a:bodyPr>
            <a:spAutoFit/>
          </a:bodyPr>
          <a:lstStyle/>
          <a:p>
            <a:pPr algn="ctr"/>
            <a:r>
              <a:rPr lang="en-GB" sz="6000" cap="all" dirty="0">
                <a:solidFill>
                  <a:srgbClr val="FFFFFF"/>
                </a:solidFill>
                <a:latin typeface="Futura-Bold" pitchFamily="2" charset="0"/>
              </a:rPr>
              <a:t>Onion</a:t>
            </a:r>
            <a:endParaRPr lang="en-GB" sz="2100" cap="all" dirty="0">
              <a:solidFill>
                <a:srgbClr val="FFFFFF"/>
              </a:solidFill>
              <a:latin typeface="Futura-Bold" pitchFamily="2" charset="0"/>
            </a:endParaRPr>
          </a:p>
          <a:p>
            <a:pPr algn="ctr"/>
            <a:r>
              <a:rPr lang="en-GB" sz="4050" dirty="0">
                <a:solidFill>
                  <a:schemeClr val="bg1"/>
                </a:solidFill>
              </a:rPr>
              <a:t>FOOD</a:t>
            </a:r>
          </a:p>
          <a:p>
            <a:pPr algn="ctr"/>
            <a:r>
              <a:rPr lang="en-GB" sz="4050" dirty="0">
                <a:solidFill>
                  <a:schemeClr val="bg1"/>
                </a:solidFill>
              </a:rPr>
              <a:t>BURGER</a:t>
            </a:r>
          </a:p>
          <a:p>
            <a:pPr algn="ctr"/>
            <a:r>
              <a:rPr lang="en-GB" sz="4050" dirty="0">
                <a:solidFill>
                  <a:schemeClr val="bg1"/>
                </a:solidFill>
              </a:rPr>
              <a:t>CRY</a:t>
            </a:r>
          </a:p>
          <a:p>
            <a:pPr algn="ctr"/>
            <a:r>
              <a:rPr lang="en-GB" sz="4050" dirty="0">
                <a:solidFill>
                  <a:schemeClr val="bg1"/>
                </a:solidFill>
              </a:rPr>
              <a:t>HOT DOG</a:t>
            </a:r>
          </a:p>
          <a:p>
            <a:pPr algn="ctr"/>
            <a:r>
              <a:rPr lang="en-GB" sz="4050" dirty="0">
                <a:solidFill>
                  <a:schemeClr val="bg1"/>
                </a:solidFill>
              </a:rPr>
              <a:t>CHOP</a:t>
            </a:r>
          </a:p>
        </p:txBody>
      </p:sp>
    </p:spTree>
    <p:extLst>
      <p:ext uri="{BB962C8B-B14F-4D97-AF65-F5344CB8AC3E}">
        <p14:creationId xmlns:p14="http://schemas.microsoft.com/office/powerpoint/2010/main" val="2405565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83CC7D-C30F-4D4D-8018-0FB767634B16}"/>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Sun</a:t>
            </a:r>
            <a:endParaRPr lang="en-GB" cap="all" dirty="0">
              <a:solidFill>
                <a:srgbClr val="FFFFFF"/>
              </a:solidFill>
              <a:latin typeface="Futura-Bold" pitchFamily="2" charset="0"/>
            </a:endParaRPr>
          </a:p>
          <a:p>
            <a:pPr algn="ctr"/>
            <a:r>
              <a:rPr lang="en-GB" sz="4050" dirty="0">
                <a:solidFill>
                  <a:schemeClr val="bg1"/>
                </a:solidFill>
              </a:rPr>
              <a:t>LIGHT</a:t>
            </a:r>
          </a:p>
          <a:p>
            <a:pPr algn="ctr"/>
            <a:r>
              <a:rPr lang="en-GB" sz="4050" dirty="0">
                <a:solidFill>
                  <a:schemeClr val="bg1"/>
                </a:solidFill>
              </a:rPr>
              <a:t>HOT</a:t>
            </a:r>
          </a:p>
          <a:p>
            <a:pPr algn="ctr"/>
            <a:r>
              <a:rPr lang="en-GB" sz="4050" dirty="0">
                <a:solidFill>
                  <a:schemeClr val="bg1"/>
                </a:solidFill>
              </a:rPr>
              <a:t>UNIVERSE</a:t>
            </a:r>
          </a:p>
          <a:p>
            <a:pPr algn="ctr"/>
            <a:r>
              <a:rPr lang="en-GB" sz="4050" dirty="0">
                <a:solidFill>
                  <a:schemeClr val="bg1"/>
                </a:solidFill>
              </a:rPr>
              <a:t>RAYS</a:t>
            </a:r>
          </a:p>
          <a:p>
            <a:pPr algn="ctr"/>
            <a:r>
              <a:rPr lang="en-GB" sz="4050" dirty="0">
                <a:solidFill>
                  <a:schemeClr val="bg1"/>
                </a:solidFill>
              </a:rPr>
              <a:t>SKY</a:t>
            </a:r>
          </a:p>
        </p:txBody>
      </p:sp>
    </p:spTree>
    <p:extLst>
      <p:ext uri="{BB962C8B-B14F-4D97-AF65-F5344CB8AC3E}">
        <p14:creationId xmlns:p14="http://schemas.microsoft.com/office/powerpoint/2010/main" val="2400528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044B8D-D274-44AB-9A6F-BE589B3CEC0F}"/>
              </a:ext>
            </a:extLst>
          </p:cNvPr>
          <p:cNvSpPr/>
          <p:nvPr/>
        </p:nvSpPr>
        <p:spPr>
          <a:xfrm>
            <a:off x="718045" y="1374591"/>
            <a:ext cx="7707911" cy="4131900"/>
          </a:xfrm>
          <a:prstGeom prst="rect">
            <a:avLst/>
          </a:prstGeom>
        </p:spPr>
        <p:txBody>
          <a:bodyPr wrap="square">
            <a:spAutoFit/>
          </a:bodyPr>
          <a:lstStyle/>
          <a:p>
            <a:pPr algn="ctr"/>
            <a:r>
              <a:rPr lang="en-GB" sz="6000" cap="all" dirty="0">
                <a:solidFill>
                  <a:srgbClr val="FFFFFF"/>
                </a:solidFill>
                <a:latin typeface="Futura-Bold" pitchFamily="2" charset="0"/>
              </a:rPr>
              <a:t>DOMINO’S PIZZA</a:t>
            </a:r>
          </a:p>
          <a:p>
            <a:pPr algn="ctr"/>
            <a:r>
              <a:rPr lang="en-GB" sz="4050" dirty="0">
                <a:solidFill>
                  <a:schemeClr val="bg1"/>
                </a:solidFill>
              </a:rPr>
              <a:t>STUFFED CRUST</a:t>
            </a:r>
          </a:p>
          <a:p>
            <a:pPr algn="ctr"/>
            <a:r>
              <a:rPr lang="en-GB" sz="4050" dirty="0">
                <a:solidFill>
                  <a:schemeClr val="bg1"/>
                </a:solidFill>
              </a:rPr>
              <a:t>TOPPINGS</a:t>
            </a:r>
          </a:p>
          <a:p>
            <a:pPr algn="ctr"/>
            <a:r>
              <a:rPr lang="en-GB" sz="4050" dirty="0">
                <a:solidFill>
                  <a:schemeClr val="bg1"/>
                </a:solidFill>
              </a:rPr>
              <a:t>TAKE-AWAY</a:t>
            </a:r>
          </a:p>
          <a:p>
            <a:pPr algn="ctr"/>
            <a:r>
              <a:rPr lang="en-GB" sz="4050" dirty="0">
                <a:solidFill>
                  <a:schemeClr val="bg1"/>
                </a:solidFill>
              </a:rPr>
              <a:t>FOOD</a:t>
            </a:r>
          </a:p>
          <a:p>
            <a:pPr algn="ctr"/>
            <a:r>
              <a:rPr lang="en-GB" sz="4050" dirty="0">
                <a:solidFill>
                  <a:schemeClr val="bg1"/>
                </a:solidFill>
              </a:rPr>
              <a:t>ITALIAN</a:t>
            </a:r>
          </a:p>
        </p:txBody>
      </p:sp>
    </p:spTree>
    <p:extLst>
      <p:ext uri="{BB962C8B-B14F-4D97-AF65-F5344CB8AC3E}">
        <p14:creationId xmlns:p14="http://schemas.microsoft.com/office/powerpoint/2010/main" val="682104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Rectangle 1">
            <a:extLst>
              <a:ext uri="{FF2B5EF4-FFF2-40B4-BE49-F238E27FC236}">
                <a16:creationId xmlns:a16="http://schemas.microsoft.com/office/drawing/2014/main" id="{03CDB46A-C0C2-4009-BAF1-008DDFD611A9}"/>
              </a:ext>
            </a:extLst>
          </p:cNvPr>
          <p:cNvSpPr/>
          <p:nvPr/>
        </p:nvSpPr>
        <p:spPr>
          <a:xfrm>
            <a:off x="1603029" y="1593883"/>
            <a:ext cx="5937943" cy="3693319"/>
          </a:xfrm>
          <a:prstGeom prst="rect">
            <a:avLst/>
          </a:prstGeom>
        </p:spPr>
        <p:txBody>
          <a:bodyPr wrap="square">
            <a:spAutoFit/>
          </a:bodyPr>
          <a:lstStyle/>
          <a:p>
            <a:pPr algn="ctr"/>
            <a:r>
              <a:rPr lang="en-GB" sz="5400" cap="all" dirty="0">
                <a:solidFill>
                  <a:srgbClr val="FFFFFF"/>
                </a:solidFill>
                <a:latin typeface="Futura-Bold" pitchFamily="2" charset="0"/>
              </a:rPr>
              <a:t>Pancake day</a:t>
            </a:r>
            <a:endParaRPr lang="en-GB" sz="1500" cap="all" dirty="0">
              <a:solidFill>
                <a:srgbClr val="FFFFFF"/>
              </a:solidFill>
              <a:latin typeface="Futura-Bold" pitchFamily="2" charset="0"/>
            </a:endParaRPr>
          </a:p>
          <a:p>
            <a:pPr algn="ctr"/>
            <a:r>
              <a:rPr lang="en-GB" sz="3600" dirty="0">
                <a:solidFill>
                  <a:schemeClr val="bg1"/>
                </a:solidFill>
              </a:rPr>
              <a:t>FLIP / TOSS</a:t>
            </a:r>
          </a:p>
          <a:p>
            <a:pPr algn="ctr"/>
            <a:r>
              <a:rPr lang="en-GB" sz="3600" dirty="0">
                <a:solidFill>
                  <a:schemeClr val="bg1"/>
                </a:solidFill>
              </a:rPr>
              <a:t>FLOUR</a:t>
            </a:r>
          </a:p>
          <a:p>
            <a:pPr algn="ctr"/>
            <a:r>
              <a:rPr lang="en-GB" sz="3600" dirty="0">
                <a:solidFill>
                  <a:schemeClr val="bg1"/>
                </a:solidFill>
              </a:rPr>
              <a:t>LEMON</a:t>
            </a:r>
          </a:p>
          <a:p>
            <a:pPr algn="ctr"/>
            <a:r>
              <a:rPr lang="en-GB" sz="3600" dirty="0">
                <a:solidFill>
                  <a:schemeClr val="bg1"/>
                </a:solidFill>
              </a:rPr>
              <a:t>LENT</a:t>
            </a:r>
          </a:p>
          <a:p>
            <a:pPr algn="ctr"/>
            <a:r>
              <a:rPr lang="en-GB" sz="3600" dirty="0">
                <a:solidFill>
                  <a:schemeClr val="bg1"/>
                </a:solidFill>
              </a:rPr>
              <a:t>FEBRUARY</a:t>
            </a:r>
          </a:p>
        </p:txBody>
      </p:sp>
    </p:spTree>
    <p:extLst>
      <p:ext uri="{BB962C8B-B14F-4D97-AF65-F5344CB8AC3E}">
        <p14:creationId xmlns:p14="http://schemas.microsoft.com/office/powerpoint/2010/main" val="1424044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Rectangle 2">
            <a:extLst>
              <a:ext uri="{FF2B5EF4-FFF2-40B4-BE49-F238E27FC236}">
                <a16:creationId xmlns:a16="http://schemas.microsoft.com/office/drawing/2014/main" id="{1C5539F7-5590-4DB0-9665-3AA2E8B7A1A5}"/>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ZOOM</a:t>
            </a:r>
          </a:p>
          <a:p>
            <a:pPr algn="ctr"/>
            <a:r>
              <a:rPr lang="en-GB" sz="4050" dirty="0">
                <a:solidFill>
                  <a:schemeClr val="bg1"/>
                </a:solidFill>
              </a:rPr>
              <a:t>COMPUTER</a:t>
            </a:r>
          </a:p>
          <a:p>
            <a:pPr algn="ctr"/>
            <a:r>
              <a:rPr lang="en-GB" sz="4050" dirty="0">
                <a:solidFill>
                  <a:schemeClr val="bg1"/>
                </a:solidFill>
              </a:rPr>
              <a:t>VIDEO</a:t>
            </a:r>
          </a:p>
          <a:p>
            <a:pPr algn="ctr"/>
            <a:r>
              <a:rPr lang="en-GB" sz="4050" dirty="0">
                <a:solidFill>
                  <a:schemeClr val="bg1"/>
                </a:solidFill>
              </a:rPr>
              <a:t>MUTE</a:t>
            </a:r>
          </a:p>
          <a:p>
            <a:pPr algn="ctr"/>
            <a:r>
              <a:rPr lang="en-GB" sz="4050" dirty="0">
                <a:solidFill>
                  <a:schemeClr val="bg1"/>
                </a:solidFill>
              </a:rPr>
              <a:t>CONFERNECE</a:t>
            </a:r>
          </a:p>
          <a:p>
            <a:pPr algn="ctr"/>
            <a:r>
              <a:rPr lang="en-GB" sz="4050" dirty="0">
                <a:solidFill>
                  <a:schemeClr val="bg1"/>
                </a:solidFill>
              </a:rPr>
              <a:t>COVID</a:t>
            </a:r>
          </a:p>
        </p:txBody>
      </p:sp>
    </p:spTree>
    <p:extLst>
      <p:ext uri="{BB962C8B-B14F-4D97-AF65-F5344CB8AC3E}">
        <p14:creationId xmlns:p14="http://schemas.microsoft.com/office/powerpoint/2010/main" val="286659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Rectangle 1">
            <a:extLst>
              <a:ext uri="{FF2B5EF4-FFF2-40B4-BE49-F238E27FC236}">
                <a16:creationId xmlns:a16="http://schemas.microsoft.com/office/drawing/2014/main" id="{AF4AFAF4-C342-4070-8F7E-A4522DEA3E14}"/>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RUGBY</a:t>
            </a:r>
            <a:r>
              <a:rPr lang="en-GB" sz="1500" cap="all" dirty="0">
                <a:solidFill>
                  <a:srgbClr val="FFFFFF"/>
                </a:solidFill>
                <a:latin typeface="-apple-system"/>
              </a:rPr>
              <a:t> </a:t>
            </a:r>
            <a:endParaRPr lang="en-GB" sz="4050" dirty="0">
              <a:solidFill>
                <a:schemeClr val="bg1"/>
              </a:solidFill>
            </a:endParaRPr>
          </a:p>
          <a:p>
            <a:pPr algn="ctr"/>
            <a:r>
              <a:rPr lang="en-GB" sz="4050" dirty="0">
                <a:solidFill>
                  <a:schemeClr val="bg1"/>
                </a:solidFill>
              </a:rPr>
              <a:t>SPORT</a:t>
            </a:r>
          </a:p>
          <a:p>
            <a:pPr algn="ctr"/>
            <a:r>
              <a:rPr lang="en-GB" sz="4050" dirty="0">
                <a:solidFill>
                  <a:schemeClr val="bg1"/>
                </a:solidFill>
              </a:rPr>
              <a:t>BALL</a:t>
            </a:r>
          </a:p>
          <a:p>
            <a:pPr algn="ctr"/>
            <a:r>
              <a:rPr lang="en-GB" sz="4050" dirty="0">
                <a:solidFill>
                  <a:schemeClr val="bg1"/>
                </a:solidFill>
              </a:rPr>
              <a:t>EGG</a:t>
            </a:r>
          </a:p>
          <a:p>
            <a:pPr algn="ctr"/>
            <a:r>
              <a:rPr lang="en-GB" sz="4050" dirty="0">
                <a:solidFill>
                  <a:schemeClr val="bg1"/>
                </a:solidFill>
              </a:rPr>
              <a:t>TRY</a:t>
            </a:r>
          </a:p>
          <a:p>
            <a:pPr algn="ctr"/>
            <a:r>
              <a:rPr lang="en-GB" sz="4050" dirty="0">
                <a:solidFill>
                  <a:schemeClr val="bg1"/>
                </a:solidFill>
              </a:rPr>
              <a:t>CONVERSION</a:t>
            </a:r>
          </a:p>
        </p:txBody>
      </p:sp>
    </p:spTree>
    <p:extLst>
      <p:ext uri="{BB962C8B-B14F-4D97-AF65-F5344CB8AC3E}">
        <p14:creationId xmlns:p14="http://schemas.microsoft.com/office/powerpoint/2010/main" val="1601136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358413"/>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Rectangle 2">
            <a:extLst>
              <a:ext uri="{FF2B5EF4-FFF2-40B4-BE49-F238E27FC236}">
                <a16:creationId xmlns:a16="http://schemas.microsoft.com/office/drawing/2014/main" id="{5480933F-0B9B-44C1-9A20-88D6C14938A8}"/>
              </a:ext>
            </a:extLst>
          </p:cNvPr>
          <p:cNvSpPr/>
          <p:nvPr/>
        </p:nvSpPr>
        <p:spPr>
          <a:xfrm>
            <a:off x="1423255" y="1358413"/>
            <a:ext cx="6297491" cy="4131900"/>
          </a:xfrm>
          <a:prstGeom prst="rect">
            <a:avLst/>
          </a:prstGeom>
        </p:spPr>
        <p:txBody>
          <a:bodyPr wrap="square">
            <a:spAutoFit/>
          </a:bodyPr>
          <a:lstStyle/>
          <a:p>
            <a:pPr algn="ctr"/>
            <a:r>
              <a:rPr lang="en-GB" sz="6000" cap="all" dirty="0">
                <a:solidFill>
                  <a:srgbClr val="FFFFFF"/>
                </a:solidFill>
                <a:latin typeface="Futura-Bold" pitchFamily="2" charset="0"/>
              </a:rPr>
              <a:t>Pound coin</a:t>
            </a:r>
          </a:p>
          <a:p>
            <a:pPr algn="ctr"/>
            <a:r>
              <a:rPr lang="en-GB" sz="4050" dirty="0">
                <a:solidFill>
                  <a:schemeClr val="bg1"/>
                </a:solidFill>
              </a:rPr>
              <a:t>MONEY</a:t>
            </a:r>
          </a:p>
          <a:p>
            <a:pPr algn="ctr"/>
            <a:r>
              <a:rPr lang="en-GB" sz="4050" dirty="0">
                <a:solidFill>
                  <a:schemeClr val="bg1"/>
                </a:solidFill>
              </a:rPr>
              <a:t>COIN</a:t>
            </a:r>
          </a:p>
          <a:p>
            <a:pPr algn="ctr"/>
            <a:r>
              <a:rPr lang="en-GB" sz="4050" dirty="0">
                <a:solidFill>
                  <a:schemeClr val="bg1"/>
                </a:solidFill>
              </a:rPr>
              <a:t>ROUND</a:t>
            </a:r>
          </a:p>
          <a:p>
            <a:pPr algn="ctr"/>
            <a:r>
              <a:rPr lang="en-GB" sz="4050" dirty="0">
                <a:solidFill>
                  <a:schemeClr val="bg1"/>
                </a:solidFill>
              </a:rPr>
              <a:t>DOLLAR</a:t>
            </a:r>
          </a:p>
          <a:p>
            <a:pPr algn="ctr"/>
            <a:r>
              <a:rPr lang="en-GB" sz="4050" dirty="0">
                <a:solidFill>
                  <a:schemeClr val="bg1"/>
                </a:solidFill>
              </a:rPr>
              <a:t>QUEEN</a:t>
            </a:r>
          </a:p>
        </p:txBody>
      </p:sp>
    </p:spTree>
    <p:extLst>
      <p:ext uri="{BB962C8B-B14F-4D97-AF65-F5344CB8AC3E}">
        <p14:creationId xmlns:p14="http://schemas.microsoft.com/office/powerpoint/2010/main" val="675324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D5793423-C869-4A91-8D0E-6C77A17E0C2F}"/>
              </a:ext>
            </a:extLst>
          </p:cNvPr>
          <p:cNvSpPr/>
          <p:nvPr/>
        </p:nvSpPr>
        <p:spPr>
          <a:xfrm>
            <a:off x="251461" y="1374591"/>
            <a:ext cx="8641079" cy="4131900"/>
          </a:xfrm>
          <a:prstGeom prst="rect">
            <a:avLst/>
          </a:prstGeom>
        </p:spPr>
        <p:txBody>
          <a:bodyPr wrap="square">
            <a:spAutoFit/>
          </a:bodyPr>
          <a:lstStyle/>
          <a:p>
            <a:pPr algn="ctr"/>
            <a:r>
              <a:rPr lang="en-GB" sz="6000" cap="all" dirty="0">
                <a:solidFill>
                  <a:srgbClr val="FFFFFF"/>
                </a:solidFill>
                <a:latin typeface="Futura-Bold" pitchFamily="2" charset="0"/>
              </a:rPr>
              <a:t>NINTENDO switch</a:t>
            </a:r>
          </a:p>
          <a:p>
            <a:pPr algn="ctr"/>
            <a:r>
              <a:rPr lang="en-GB" sz="4050" dirty="0">
                <a:solidFill>
                  <a:schemeClr val="bg1"/>
                </a:solidFill>
              </a:rPr>
              <a:t>GAME</a:t>
            </a:r>
          </a:p>
          <a:p>
            <a:pPr algn="ctr"/>
            <a:r>
              <a:rPr lang="en-GB" sz="4050" dirty="0">
                <a:solidFill>
                  <a:schemeClr val="bg1"/>
                </a:solidFill>
              </a:rPr>
              <a:t>PLAY</a:t>
            </a:r>
          </a:p>
          <a:p>
            <a:pPr algn="ctr"/>
            <a:r>
              <a:rPr lang="en-GB" sz="4050" dirty="0">
                <a:solidFill>
                  <a:schemeClr val="bg1"/>
                </a:solidFill>
              </a:rPr>
              <a:t>CONTROLLER</a:t>
            </a:r>
          </a:p>
          <a:p>
            <a:pPr algn="ctr"/>
            <a:r>
              <a:rPr lang="en-GB" sz="4050" dirty="0">
                <a:solidFill>
                  <a:schemeClr val="bg1"/>
                </a:solidFill>
              </a:rPr>
              <a:t>CONSOLE</a:t>
            </a:r>
          </a:p>
          <a:p>
            <a:pPr algn="ctr"/>
            <a:r>
              <a:rPr lang="en-GB" sz="4050" dirty="0">
                <a:solidFill>
                  <a:schemeClr val="bg1"/>
                </a:solidFill>
              </a:rPr>
              <a:t>VIDEO GAME</a:t>
            </a:r>
          </a:p>
        </p:txBody>
      </p:sp>
    </p:spTree>
    <p:extLst>
      <p:ext uri="{BB962C8B-B14F-4D97-AF65-F5344CB8AC3E}">
        <p14:creationId xmlns:p14="http://schemas.microsoft.com/office/powerpoint/2010/main" val="3961252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3" name="Rectangle 2">
            <a:extLst>
              <a:ext uri="{FF2B5EF4-FFF2-40B4-BE49-F238E27FC236}">
                <a16:creationId xmlns:a16="http://schemas.microsoft.com/office/drawing/2014/main" id="{E3492289-181B-4A04-9499-9B9623301494}"/>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SHOUT</a:t>
            </a:r>
          </a:p>
          <a:p>
            <a:pPr algn="ctr"/>
            <a:r>
              <a:rPr lang="en-GB" sz="4050" dirty="0">
                <a:solidFill>
                  <a:schemeClr val="bg1"/>
                </a:solidFill>
              </a:rPr>
              <a:t>VOICE</a:t>
            </a:r>
          </a:p>
          <a:p>
            <a:pPr algn="ctr"/>
            <a:r>
              <a:rPr lang="en-GB" sz="4050" dirty="0">
                <a:solidFill>
                  <a:schemeClr val="bg1"/>
                </a:solidFill>
              </a:rPr>
              <a:t>LOUD</a:t>
            </a:r>
          </a:p>
          <a:p>
            <a:pPr algn="ctr"/>
            <a:r>
              <a:rPr lang="en-GB" sz="4050" dirty="0">
                <a:solidFill>
                  <a:schemeClr val="bg1"/>
                </a:solidFill>
              </a:rPr>
              <a:t>CALL</a:t>
            </a:r>
          </a:p>
          <a:p>
            <a:pPr algn="ctr"/>
            <a:r>
              <a:rPr lang="en-GB" sz="4050" dirty="0">
                <a:solidFill>
                  <a:schemeClr val="bg1"/>
                </a:solidFill>
              </a:rPr>
              <a:t>YELL</a:t>
            </a:r>
          </a:p>
          <a:p>
            <a:pPr algn="ctr"/>
            <a:r>
              <a:rPr lang="en-GB" sz="4050" dirty="0">
                <a:solidFill>
                  <a:schemeClr val="bg1"/>
                </a:solidFill>
              </a:rPr>
              <a:t>VOLUME</a:t>
            </a:r>
          </a:p>
        </p:txBody>
      </p:sp>
    </p:spTree>
    <p:extLst>
      <p:ext uri="{BB962C8B-B14F-4D97-AF65-F5344CB8AC3E}">
        <p14:creationId xmlns:p14="http://schemas.microsoft.com/office/powerpoint/2010/main" val="965188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D9EA433E-4E8C-4444-A8F2-E7F6E02F6BA8}"/>
              </a:ext>
            </a:extLst>
          </p:cNvPr>
          <p:cNvSpPr/>
          <p:nvPr/>
        </p:nvSpPr>
        <p:spPr>
          <a:xfrm>
            <a:off x="251460" y="1374591"/>
            <a:ext cx="8641080" cy="4131900"/>
          </a:xfrm>
          <a:prstGeom prst="rect">
            <a:avLst/>
          </a:prstGeom>
        </p:spPr>
        <p:txBody>
          <a:bodyPr wrap="square">
            <a:spAutoFit/>
          </a:bodyPr>
          <a:lstStyle/>
          <a:p>
            <a:pPr algn="ctr"/>
            <a:r>
              <a:rPr lang="en-GB" sz="6000" cap="all" dirty="0">
                <a:solidFill>
                  <a:srgbClr val="FFFFFF"/>
                </a:solidFill>
                <a:latin typeface="Futura-Bold" pitchFamily="2" charset="0"/>
              </a:rPr>
              <a:t>CHRISTMAS </a:t>
            </a:r>
            <a:r>
              <a:rPr lang="en-GB" sz="1500" cap="all" dirty="0">
                <a:solidFill>
                  <a:srgbClr val="FFFFFF"/>
                </a:solidFill>
                <a:latin typeface="-apple-system"/>
              </a:rPr>
              <a:t> </a:t>
            </a:r>
            <a:r>
              <a:rPr lang="en-GB" sz="6000" cap="all" dirty="0">
                <a:solidFill>
                  <a:srgbClr val="FFFFFF"/>
                </a:solidFill>
                <a:latin typeface="Futura-Bold" pitchFamily="2" charset="0"/>
              </a:rPr>
              <a:t>DAY</a:t>
            </a:r>
          </a:p>
          <a:p>
            <a:pPr algn="ctr"/>
            <a:r>
              <a:rPr lang="en-GB" sz="4050" dirty="0">
                <a:solidFill>
                  <a:schemeClr val="bg1"/>
                </a:solidFill>
              </a:rPr>
              <a:t>DECEMBER</a:t>
            </a:r>
          </a:p>
          <a:p>
            <a:pPr algn="ctr"/>
            <a:r>
              <a:rPr lang="en-GB" sz="4050" dirty="0">
                <a:solidFill>
                  <a:schemeClr val="bg1"/>
                </a:solidFill>
              </a:rPr>
              <a:t>JESUS</a:t>
            </a:r>
          </a:p>
          <a:p>
            <a:pPr algn="ctr"/>
            <a:r>
              <a:rPr lang="en-GB" sz="4050" dirty="0">
                <a:solidFill>
                  <a:schemeClr val="bg1"/>
                </a:solidFill>
              </a:rPr>
              <a:t>PRESENTS</a:t>
            </a:r>
          </a:p>
          <a:p>
            <a:pPr algn="ctr"/>
            <a:r>
              <a:rPr lang="en-GB" sz="4050" dirty="0">
                <a:solidFill>
                  <a:schemeClr val="bg1"/>
                </a:solidFill>
              </a:rPr>
              <a:t>FATHER CHRISTMAS / SANTA</a:t>
            </a:r>
          </a:p>
          <a:p>
            <a:pPr algn="ctr"/>
            <a:r>
              <a:rPr lang="en-GB" sz="4050" dirty="0">
                <a:solidFill>
                  <a:schemeClr val="bg1"/>
                </a:solidFill>
              </a:rPr>
              <a:t>25TH</a:t>
            </a:r>
          </a:p>
        </p:txBody>
      </p:sp>
    </p:spTree>
    <p:extLst>
      <p:ext uri="{BB962C8B-B14F-4D97-AF65-F5344CB8AC3E}">
        <p14:creationId xmlns:p14="http://schemas.microsoft.com/office/powerpoint/2010/main" val="2397116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DDAE9BBF-22C6-43A7-AFD6-3670A17E1B38}"/>
              </a:ext>
            </a:extLst>
          </p:cNvPr>
          <p:cNvSpPr/>
          <p:nvPr/>
        </p:nvSpPr>
        <p:spPr>
          <a:xfrm>
            <a:off x="1177290" y="1374591"/>
            <a:ext cx="6789420" cy="4131900"/>
          </a:xfrm>
          <a:prstGeom prst="rect">
            <a:avLst/>
          </a:prstGeom>
        </p:spPr>
        <p:txBody>
          <a:bodyPr wrap="square">
            <a:spAutoFit/>
          </a:bodyPr>
          <a:lstStyle/>
          <a:p>
            <a:pPr algn="ctr"/>
            <a:r>
              <a:rPr lang="en-GB" sz="6000" cap="all" dirty="0">
                <a:solidFill>
                  <a:srgbClr val="FFFFFF"/>
                </a:solidFill>
                <a:latin typeface="Futura-Bold" pitchFamily="2" charset="0"/>
              </a:rPr>
              <a:t>Roast dinner</a:t>
            </a:r>
          </a:p>
          <a:p>
            <a:pPr algn="ctr"/>
            <a:r>
              <a:rPr lang="en-GB" sz="4050" dirty="0">
                <a:solidFill>
                  <a:schemeClr val="bg1"/>
                </a:solidFill>
              </a:rPr>
              <a:t>FOOD</a:t>
            </a:r>
          </a:p>
          <a:p>
            <a:pPr algn="ctr"/>
            <a:r>
              <a:rPr lang="en-GB" sz="4050" dirty="0">
                <a:solidFill>
                  <a:schemeClr val="bg1"/>
                </a:solidFill>
              </a:rPr>
              <a:t>SUNDAY</a:t>
            </a:r>
          </a:p>
          <a:p>
            <a:pPr algn="ctr"/>
            <a:r>
              <a:rPr lang="en-GB" sz="4050" dirty="0">
                <a:solidFill>
                  <a:schemeClr val="bg1"/>
                </a:solidFill>
              </a:rPr>
              <a:t>POTATO</a:t>
            </a:r>
          </a:p>
          <a:p>
            <a:pPr algn="ctr"/>
            <a:r>
              <a:rPr lang="en-GB" sz="4050" dirty="0">
                <a:solidFill>
                  <a:schemeClr val="bg1"/>
                </a:solidFill>
              </a:rPr>
              <a:t>YORKSHIRE PUDDING</a:t>
            </a:r>
          </a:p>
          <a:p>
            <a:pPr algn="ctr"/>
            <a:r>
              <a:rPr lang="en-GB" sz="4050" dirty="0">
                <a:solidFill>
                  <a:schemeClr val="bg1"/>
                </a:solidFill>
              </a:rPr>
              <a:t>MEAL</a:t>
            </a:r>
          </a:p>
        </p:txBody>
      </p:sp>
    </p:spTree>
    <p:extLst>
      <p:ext uri="{BB962C8B-B14F-4D97-AF65-F5344CB8AC3E}">
        <p14:creationId xmlns:p14="http://schemas.microsoft.com/office/powerpoint/2010/main" val="3630619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DDAE9BBF-22C6-43A7-AFD6-3670A17E1B38}"/>
              </a:ext>
            </a:extLst>
          </p:cNvPr>
          <p:cNvSpPr/>
          <p:nvPr/>
        </p:nvSpPr>
        <p:spPr>
          <a:xfrm>
            <a:off x="762953" y="1374591"/>
            <a:ext cx="7618095" cy="4131900"/>
          </a:xfrm>
          <a:prstGeom prst="rect">
            <a:avLst/>
          </a:prstGeom>
        </p:spPr>
        <p:txBody>
          <a:bodyPr wrap="square">
            <a:spAutoFit/>
          </a:bodyPr>
          <a:lstStyle/>
          <a:p>
            <a:pPr algn="ctr"/>
            <a:r>
              <a:rPr lang="en-GB" sz="6000" cap="all" dirty="0">
                <a:solidFill>
                  <a:srgbClr val="FFFFFF"/>
                </a:solidFill>
                <a:latin typeface="Futura-Bold" pitchFamily="2" charset="0"/>
              </a:rPr>
              <a:t>BORIS JOHNSON</a:t>
            </a:r>
          </a:p>
          <a:p>
            <a:pPr algn="ctr"/>
            <a:r>
              <a:rPr lang="en-GB" sz="4050" dirty="0">
                <a:solidFill>
                  <a:schemeClr val="bg1"/>
                </a:solidFill>
              </a:rPr>
              <a:t>PRIME MINISTER</a:t>
            </a:r>
          </a:p>
          <a:p>
            <a:pPr algn="ctr"/>
            <a:r>
              <a:rPr lang="en-GB" sz="4050" dirty="0">
                <a:solidFill>
                  <a:schemeClr val="bg1"/>
                </a:solidFill>
              </a:rPr>
              <a:t>NUMBER 10</a:t>
            </a:r>
          </a:p>
          <a:p>
            <a:pPr algn="ctr"/>
            <a:r>
              <a:rPr lang="en-GB" sz="4050" dirty="0">
                <a:solidFill>
                  <a:schemeClr val="bg1"/>
                </a:solidFill>
              </a:rPr>
              <a:t>CONSERVATIVE</a:t>
            </a:r>
          </a:p>
          <a:p>
            <a:pPr algn="ctr"/>
            <a:r>
              <a:rPr lang="en-GB" sz="4050" dirty="0">
                <a:solidFill>
                  <a:schemeClr val="bg1"/>
                </a:solidFill>
              </a:rPr>
              <a:t>BOJO</a:t>
            </a:r>
          </a:p>
          <a:p>
            <a:pPr algn="ctr"/>
            <a:r>
              <a:rPr lang="en-GB" sz="4050" dirty="0">
                <a:solidFill>
                  <a:schemeClr val="bg1"/>
                </a:solidFill>
              </a:rPr>
              <a:t>IN CHARGE </a:t>
            </a:r>
          </a:p>
        </p:txBody>
      </p:sp>
    </p:spTree>
    <p:extLst>
      <p:ext uri="{BB962C8B-B14F-4D97-AF65-F5344CB8AC3E}">
        <p14:creationId xmlns:p14="http://schemas.microsoft.com/office/powerpoint/2010/main" val="2702026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9907E25C-6D0D-44F0-8E96-4329F10F9FD1}"/>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POLICE</a:t>
            </a:r>
          </a:p>
          <a:p>
            <a:pPr algn="ctr"/>
            <a:r>
              <a:rPr lang="en-GB" sz="4050" dirty="0">
                <a:solidFill>
                  <a:schemeClr val="bg1"/>
                </a:solidFill>
              </a:rPr>
              <a:t>LAW</a:t>
            </a:r>
          </a:p>
          <a:p>
            <a:pPr algn="ctr"/>
            <a:r>
              <a:rPr lang="en-GB" sz="4050" dirty="0">
                <a:solidFill>
                  <a:schemeClr val="bg1"/>
                </a:solidFill>
              </a:rPr>
              <a:t>COPPER</a:t>
            </a:r>
          </a:p>
          <a:p>
            <a:pPr algn="ctr"/>
            <a:r>
              <a:rPr lang="en-GB" sz="4050" dirty="0">
                <a:solidFill>
                  <a:schemeClr val="bg1"/>
                </a:solidFill>
              </a:rPr>
              <a:t>ARREST</a:t>
            </a:r>
          </a:p>
          <a:p>
            <a:pPr algn="ctr"/>
            <a:r>
              <a:rPr lang="en-GB" sz="4050" dirty="0">
                <a:solidFill>
                  <a:schemeClr val="bg1"/>
                </a:solidFill>
              </a:rPr>
              <a:t>FINE</a:t>
            </a:r>
          </a:p>
          <a:p>
            <a:pPr algn="ctr"/>
            <a:r>
              <a:rPr lang="en-GB" sz="4050" dirty="0">
                <a:solidFill>
                  <a:schemeClr val="bg1"/>
                </a:solidFill>
              </a:rPr>
              <a:t>PATROL</a:t>
            </a:r>
          </a:p>
        </p:txBody>
      </p:sp>
    </p:spTree>
    <p:extLst>
      <p:ext uri="{BB962C8B-B14F-4D97-AF65-F5344CB8AC3E}">
        <p14:creationId xmlns:p14="http://schemas.microsoft.com/office/powerpoint/2010/main" val="1851601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7C5767D6-91F1-4ADD-B34C-DEC6BBDD279C}"/>
              </a:ext>
            </a:extLst>
          </p:cNvPr>
          <p:cNvSpPr/>
          <p:nvPr/>
        </p:nvSpPr>
        <p:spPr>
          <a:xfrm>
            <a:off x="2286000" y="1374591"/>
            <a:ext cx="4572000" cy="4131900"/>
          </a:xfrm>
          <a:prstGeom prst="rect">
            <a:avLst/>
          </a:prstGeom>
        </p:spPr>
        <p:txBody>
          <a:bodyPr>
            <a:spAutoFit/>
          </a:bodyPr>
          <a:lstStyle/>
          <a:p>
            <a:pPr algn="ctr"/>
            <a:r>
              <a:rPr lang="nl-NL" sz="6000" cap="all" dirty="0">
                <a:solidFill>
                  <a:srgbClr val="FFFFFF"/>
                </a:solidFill>
                <a:latin typeface="Futura-Bold" pitchFamily="2" charset="0"/>
              </a:rPr>
              <a:t>BURGER</a:t>
            </a:r>
          </a:p>
          <a:p>
            <a:pPr algn="ctr"/>
            <a:r>
              <a:rPr lang="nl-NL" sz="4050" dirty="0">
                <a:solidFill>
                  <a:schemeClr val="bg1"/>
                </a:solidFill>
              </a:rPr>
              <a:t>FOOD</a:t>
            </a:r>
          </a:p>
          <a:p>
            <a:pPr algn="ctr"/>
            <a:r>
              <a:rPr lang="nl-NL" sz="4050" dirty="0">
                <a:solidFill>
                  <a:schemeClr val="bg1"/>
                </a:solidFill>
              </a:rPr>
              <a:t>BUN</a:t>
            </a:r>
          </a:p>
          <a:p>
            <a:pPr algn="ctr"/>
            <a:r>
              <a:rPr lang="nl-NL" sz="4050" dirty="0">
                <a:solidFill>
                  <a:schemeClr val="bg1"/>
                </a:solidFill>
              </a:rPr>
              <a:t>MEAT</a:t>
            </a:r>
          </a:p>
          <a:p>
            <a:pPr algn="ctr"/>
            <a:r>
              <a:rPr lang="nl-NL" sz="4050" dirty="0">
                <a:solidFill>
                  <a:schemeClr val="bg1"/>
                </a:solidFill>
              </a:rPr>
              <a:t>MCDONALD’S</a:t>
            </a:r>
          </a:p>
          <a:p>
            <a:pPr algn="ctr"/>
            <a:r>
              <a:rPr lang="nl-NL" sz="4050" dirty="0">
                <a:solidFill>
                  <a:schemeClr val="bg1"/>
                </a:solidFill>
              </a:rPr>
              <a:t>BBQ</a:t>
            </a:r>
          </a:p>
        </p:txBody>
      </p:sp>
    </p:spTree>
    <p:extLst>
      <p:ext uri="{BB962C8B-B14F-4D97-AF65-F5344CB8AC3E}">
        <p14:creationId xmlns:p14="http://schemas.microsoft.com/office/powerpoint/2010/main" val="2339698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7C5767D6-91F1-4ADD-B34C-DEC6BBDD279C}"/>
              </a:ext>
            </a:extLst>
          </p:cNvPr>
          <p:cNvSpPr/>
          <p:nvPr/>
        </p:nvSpPr>
        <p:spPr>
          <a:xfrm>
            <a:off x="1983545" y="1374591"/>
            <a:ext cx="5686425" cy="4131900"/>
          </a:xfrm>
          <a:prstGeom prst="rect">
            <a:avLst/>
          </a:prstGeom>
        </p:spPr>
        <p:txBody>
          <a:bodyPr wrap="square">
            <a:spAutoFit/>
          </a:bodyPr>
          <a:lstStyle/>
          <a:p>
            <a:pPr algn="ctr"/>
            <a:r>
              <a:rPr lang="nl-NL" sz="6000" cap="all" dirty="0">
                <a:solidFill>
                  <a:srgbClr val="FFFFFF"/>
                </a:solidFill>
                <a:latin typeface="Futura-Bold" pitchFamily="2" charset="0"/>
              </a:rPr>
              <a:t>LIONEL MESSI</a:t>
            </a:r>
          </a:p>
          <a:p>
            <a:pPr algn="ctr"/>
            <a:r>
              <a:rPr lang="nl-NL" sz="4050" dirty="0">
                <a:solidFill>
                  <a:schemeClr val="bg1"/>
                </a:solidFill>
              </a:rPr>
              <a:t>FOOTBALL</a:t>
            </a:r>
          </a:p>
          <a:p>
            <a:pPr algn="ctr"/>
            <a:r>
              <a:rPr lang="nl-NL" sz="4050" dirty="0">
                <a:solidFill>
                  <a:schemeClr val="bg1"/>
                </a:solidFill>
              </a:rPr>
              <a:t>BARCELONA</a:t>
            </a:r>
          </a:p>
          <a:p>
            <a:pPr algn="ctr"/>
            <a:r>
              <a:rPr lang="nl-NL" sz="4050" dirty="0">
                <a:solidFill>
                  <a:schemeClr val="bg1"/>
                </a:solidFill>
              </a:rPr>
              <a:t>PLAYER</a:t>
            </a:r>
          </a:p>
          <a:p>
            <a:pPr algn="ctr"/>
            <a:r>
              <a:rPr lang="nl-NL" sz="4050" dirty="0">
                <a:solidFill>
                  <a:schemeClr val="bg1"/>
                </a:solidFill>
              </a:rPr>
              <a:t>ARGENTINA</a:t>
            </a:r>
          </a:p>
          <a:p>
            <a:pPr algn="ctr"/>
            <a:r>
              <a:rPr lang="nl-NL" sz="4050" dirty="0">
                <a:solidFill>
                  <a:schemeClr val="bg1"/>
                </a:solidFill>
              </a:rPr>
              <a:t>RONALDO</a:t>
            </a:r>
          </a:p>
        </p:txBody>
      </p:sp>
    </p:spTree>
    <p:extLst>
      <p:ext uri="{BB962C8B-B14F-4D97-AF65-F5344CB8AC3E}">
        <p14:creationId xmlns:p14="http://schemas.microsoft.com/office/powerpoint/2010/main" val="2860044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299DBA3D-CA01-48EA-8BEB-8E5D32DCED61}"/>
              </a:ext>
            </a:extLst>
          </p:cNvPr>
          <p:cNvSpPr/>
          <p:nvPr/>
        </p:nvSpPr>
        <p:spPr>
          <a:xfrm>
            <a:off x="2020472" y="1374591"/>
            <a:ext cx="5103056" cy="4131900"/>
          </a:xfrm>
          <a:prstGeom prst="rect">
            <a:avLst/>
          </a:prstGeom>
        </p:spPr>
        <p:txBody>
          <a:bodyPr wrap="square">
            <a:spAutoFit/>
          </a:bodyPr>
          <a:lstStyle/>
          <a:p>
            <a:pPr algn="ctr"/>
            <a:r>
              <a:rPr lang="en-GB" sz="6000" cap="all" dirty="0">
                <a:solidFill>
                  <a:srgbClr val="FFFFFF"/>
                </a:solidFill>
                <a:latin typeface="Futura-Bold" pitchFamily="2" charset="0"/>
              </a:rPr>
              <a:t>SPIDER</a:t>
            </a:r>
          </a:p>
          <a:p>
            <a:pPr algn="ctr"/>
            <a:r>
              <a:rPr lang="en-GB" sz="4050" dirty="0">
                <a:solidFill>
                  <a:schemeClr val="bg1"/>
                </a:solidFill>
              </a:rPr>
              <a:t>INSECT</a:t>
            </a:r>
          </a:p>
          <a:p>
            <a:pPr algn="ctr"/>
            <a:r>
              <a:rPr lang="en-GB" sz="4050" dirty="0">
                <a:solidFill>
                  <a:schemeClr val="bg1"/>
                </a:solidFill>
              </a:rPr>
              <a:t>8 LEGS</a:t>
            </a:r>
          </a:p>
          <a:p>
            <a:pPr algn="ctr"/>
            <a:r>
              <a:rPr lang="en-GB" sz="4050" dirty="0">
                <a:solidFill>
                  <a:schemeClr val="bg1"/>
                </a:solidFill>
              </a:rPr>
              <a:t>TARANTULA</a:t>
            </a:r>
          </a:p>
          <a:p>
            <a:pPr algn="ctr"/>
            <a:r>
              <a:rPr lang="en-GB" sz="4050" dirty="0">
                <a:solidFill>
                  <a:schemeClr val="bg1"/>
                </a:solidFill>
              </a:rPr>
              <a:t>BLACK</a:t>
            </a:r>
          </a:p>
          <a:p>
            <a:pPr algn="ctr"/>
            <a:r>
              <a:rPr lang="en-GB" sz="4050" dirty="0">
                <a:solidFill>
                  <a:schemeClr val="bg1"/>
                </a:solidFill>
              </a:rPr>
              <a:t>SCARY / SCARED</a:t>
            </a:r>
          </a:p>
        </p:txBody>
      </p:sp>
    </p:spTree>
    <p:extLst>
      <p:ext uri="{BB962C8B-B14F-4D97-AF65-F5344CB8AC3E}">
        <p14:creationId xmlns:p14="http://schemas.microsoft.com/office/powerpoint/2010/main" val="1985644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66775EDD-628F-40B5-8B16-CAEE6F7A473B}"/>
              </a:ext>
            </a:extLst>
          </p:cNvPr>
          <p:cNvSpPr/>
          <p:nvPr/>
        </p:nvSpPr>
        <p:spPr>
          <a:xfrm>
            <a:off x="2134772" y="1374591"/>
            <a:ext cx="4874456" cy="4131900"/>
          </a:xfrm>
          <a:prstGeom prst="rect">
            <a:avLst/>
          </a:prstGeom>
        </p:spPr>
        <p:txBody>
          <a:bodyPr wrap="square">
            <a:spAutoFit/>
          </a:bodyPr>
          <a:lstStyle/>
          <a:p>
            <a:pPr algn="ctr"/>
            <a:r>
              <a:rPr lang="en-GB" sz="6000" cap="all" dirty="0">
                <a:solidFill>
                  <a:srgbClr val="FFFFFF"/>
                </a:solidFill>
                <a:latin typeface="Futura-Bold" pitchFamily="2" charset="0"/>
              </a:rPr>
              <a:t>Australia</a:t>
            </a:r>
          </a:p>
          <a:p>
            <a:pPr algn="ctr"/>
            <a:r>
              <a:rPr lang="en-GB" sz="4050" dirty="0">
                <a:solidFill>
                  <a:schemeClr val="bg1"/>
                </a:solidFill>
              </a:rPr>
              <a:t>NEW ZEALAND</a:t>
            </a:r>
          </a:p>
          <a:p>
            <a:pPr algn="ctr"/>
            <a:r>
              <a:rPr lang="en-GB" sz="4050" dirty="0">
                <a:solidFill>
                  <a:schemeClr val="bg1"/>
                </a:solidFill>
              </a:rPr>
              <a:t>SOUTH</a:t>
            </a:r>
          </a:p>
          <a:p>
            <a:pPr algn="ctr"/>
            <a:r>
              <a:rPr lang="en-GB" sz="4050" dirty="0">
                <a:solidFill>
                  <a:schemeClr val="bg1"/>
                </a:solidFill>
              </a:rPr>
              <a:t>KANGEROO</a:t>
            </a:r>
          </a:p>
          <a:p>
            <a:pPr algn="ctr"/>
            <a:r>
              <a:rPr lang="en-GB" sz="4050" dirty="0">
                <a:solidFill>
                  <a:schemeClr val="bg1"/>
                </a:solidFill>
              </a:rPr>
              <a:t>KOALA</a:t>
            </a:r>
          </a:p>
          <a:p>
            <a:pPr algn="ctr"/>
            <a:r>
              <a:rPr lang="en-GB" sz="4050" dirty="0">
                <a:solidFill>
                  <a:schemeClr val="bg1"/>
                </a:solidFill>
              </a:rPr>
              <a:t>ABORIGINAL</a:t>
            </a:r>
          </a:p>
        </p:txBody>
      </p:sp>
    </p:spTree>
    <p:extLst>
      <p:ext uri="{BB962C8B-B14F-4D97-AF65-F5344CB8AC3E}">
        <p14:creationId xmlns:p14="http://schemas.microsoft.com/office/powerpoint/2010/main" val="1374044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ABF1F4D6-5E59-4ADB-8A44-60EB3877686A}"/>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EGG</a:t>
            </a:r>
          </a:p>
          <a:p>
            <a:pPr algn="ctr"/>
            <a:r>
              <a:rPr lang="en-GB" sz="4050" dirty="0">
                <a:solidFill>
                  <a:schemeClr val="bg1"/>
                </a:solidFill>
              </a:rPr>
              <a:t>CHICKEN / HEN</a:t>
            </a:r>
          </a:p>
          <a:p>
            <a:pPr algn="ctr"/>
            <a:r>
              <a:rPr lang="en-GB" sz="4050" dirty="0">
                <a:solidFill>
                  <a:schemeClr val="bg1"/>
                </a:solidFill>
              </a:rPr>
              <a:t>FRIED</a:t>
            </a:r>
          </a:p>
          <a:p>
            <a:pPr algn="ctr"/>
            <a:r>
              <a:rPr lang="en-GB" sz="4050" dirty="0">
                <a:solidFill>
                  <a:schemeClr val="bg1"/>
                </a:solidFill>
              </a:rPr>
              <a:t>BOILED</a:t>
            </a:r>
          </a:p>
          <a:p>
            <a:pPr algn="ctr"/>
            <a:r>
              <a:rPr lang="en-GB" sz="4050" dirty="0">
                <a:solidFill>
                  <a:schemeClr val="bg1"/>
                </a:solidFill>
              </a:rPr>
              <a:t>SCRAMBLED</a:t>
            </a:r>
          </a:p>
          <a:p>
            <a:pPr algn="ctr"/>
            <a:r>
              <a:rPr lang="en-GB" sz="4050" dirty="0">
                <a:solidFill>
                  <a:schemeClr val="bg1"/>
                </a:solidFill>
              </a:rPr>
              <a:t>EASTER</a:t>
            </a:r>
          </a:p>
        </p:txBody>
      </p:sp>
    </p:spTree>
    <p:extLst>
      <p:ext uri="{BB962C8B-B14F-4D97-AF65-F5344CB8AC3E}">
        <p14:creationId xmlns:p14="http://schemas.microsoft.com/office/powerpoint/2010/main" val="2340076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275A0D68-0B49-44F1-9389-A98BDF13448C}"/>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BOXING</a:t>
            </a:r>
          </a:p>
          <a:p>
            <a:pPr algn="ctr"/>
            <a:r>
              <a:rPr lang="en-GB" sz="4050" dirty="0">
                <a:solidFill>
                  <a:schemeClr val="bg1"/>
                </a:solidFill>
              </a:rPr>
              <a:t>RING</a:t>
            </a:r>
          </a:p>
          <a:p>
            <a:pPr algn="ctr"/>
            <a:r>
              <a:rPr lang="en-GB" sz="4050" dirty="0">
                <a:solidFill>
                  <a:schemeClr val="bg1"/>
                </a:solidFill>
              </a:rPr>
              <a:t>PUNCH</a:t>
            </a:r>
          </a:p>
          <a:p>
            <a:pPr algn="ctr"/>
            <a:r>
              <a:rPr lang="en-GB" sz="4050" dirty="0">
                <a:solidFill>
                  <a:schemeClr val="bg1"/>
                </a:solidFill>
              </a:rPr>
              <a:t>GLOVES</a:t>
            </a:r>
          </a:p>
          <a:p>
            <a:pPr algn="ctr"/>
            <a:r>
              <a:rPr lang="en-GB" sz="4050" dirty="0">
                <a:solidFill>
                  <a:schemeClr val="bg1"/>
                </a:solidFill>
              </a:rPr>
              <a:t>FIGHT</a:t>
            </a:r>
          </a:p>
          <a:p>
            <a:pPr algn="ctr"/>
            <a:r>
              <a:rPr lang="en-GB" sz="4050" dirty="0">
                <a:solidFill>
                  <a:schemeClr val="bg1"/>
                </a:solidFill>
              </a:rPr>
              <a:t>ANTHONY JOSHUA </a:t>
            </a:r>
          </a:p>
        </p:txBody>
      </p:sp>
    </p:spTree>
    <p:extLst>
      <p:ext uri="{BB962C8B-B14F-4D97-AF65-F5344CB8AC3E}">
        <p14:creationId xmlns:p14="http://schemas.microsoft.com/office/powerpoint/2010/main" val="2720630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83DAA3FC-B557-4FE7-8199-3B071CC5AFB2}"/>
              </a:ext>
            </a:extLst>
          </p:cNvPr>
          <p:cNvSpPr/>
          <p:nvPr/>
        </p:nvSpPr>
        <p:spPr>
          <a:xfrm>
            <a:off x="788670" y="1374591"/>
            <a:ext cx="7566660" cy="4131900"/>
          </a:xfrm>
          <a:prstGeom prst="rect">
            <a:avLst/>
          </a:prstGeom>
        </p:spPr>
        <p:txBody>
          <a:bodyPr wrap="square">
            <a:spAutoFit/>
          </a:bodyPr>
          <a:lstStyle/>
          <a:p>
            <a:pPr algn="ctr"/>
            <a:r>
              <a:rPr lang="en-GB" sz="6000" cap="all" dirty="0">
                <a:solidFill>
                  <a:srgbClr val="FFFFFF"/>
                </a:solidFill>
                <a:latin typeface="Futura-Bold" pitchFamily="2" charset="0"/>
              </a:rPr>
              <a:t>Winter OLYMPICS</a:t>
            </a:r>
          </a:p>
          <a:p>
            <a:pPr algn="ctr"/>
            <a:r>
              <a:rPr lang="en-GB" sz="4050" dirty="0">
                <a:solidFill>
                  <a:schemeClr val="bg1"/>
                </a:solidFill>
              </a:rPr>
              <a:t>GOLD</a:t>
            </a:r>
          </a:p>
          <a:p>
            <a:pPr algn="ctr"/>
            <a:r>
              <a:rPr lang="en-GB" sz="4050" dirty="0">
                <a:solidFill>
                  <a:schemeClr val="bg1"/>
                </a:solidFill>
              </a:rPr>
              <a:t>BRONZE</a:t>
            </a:r>
          </a:p>
          <a:p>
            <a:pPr algn="ctr"/>
            <a:r>
              <a:rPr lang="en-GB" sz="4050" dirty="0">
                <a:solidFill>
                  <a:schemeClr val="bg1"/>
                </a:solidFill>
              </a:rPr>
              <a:t>SILVER</a:t>
            </a:r>
          </a:p>
          <a:p>
            <a:pPr algn="ctr"/>
            <a:r>
              <a:rPr lang="en-GB" sz="4050" dirty="0">
                <a:solidFill>
                  <a:schemeClr val="bg1"/>
                </a:solidFill>
              </a:rPr>
              <a:t>COLD</a:t>
            </a:r>
          </a:p>
          <a:p>
            <a:pPr algn="ctr"/>
            <a:r>
              <a:rPr lang="en-GB" sz="4050" dirty="0">
                <a:solidFill>
                  <a:schemeClr val="bg1"/>
                </a:solidFill>
              </a:rPr>
              <a:t>SUMMER</a:t>
            </a:r>
          </a:p>
        </p:txBody>
      </p:sp>
    </p:spTree>
    <p:extLst>
      <p:ext uri="{BB962C8B-B14F-4D97-AF65-F5344CB8AC3E}">
        <p14:creationId xmlns:p14="http://schemas.microsoft.com/office/powerpoint/2010/main" val="3023768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5558180A-D5AC-42A3-B758-7B6D798262C5}"/>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CHIPS</a:t>
            </a:r>
          </a:p>
          <a:p>
            <a:pPr algn="ctr"/>
            <a:r>
              <a:rPr lang="en-GB" sz="4050" dirty="0">
                <a:solidFill>
                  <a:schemeClr val="bg1"/>
                </a:solidFill>
              </a:rPr>
              <a:t>POTATO</a:t>
            </a:r>
          </a:p>
          <a:p>
            <a:pPr algn="ctr"/>
            <a:r>
              <a:rPr lang="en-GB" sz="4050" dirty="0">
                <a:solidFill>
                  <a:schemeClr val="bg1"/>
                </a:solidFill>
              </a:rPr>
              <a:t>FROZEN</a:t>
            </a:r>
          </a:p>
          <a:p>
            <a:pPr algn="ctr"/>
            <a:r>
              <a:rPr lang="en-GB" sz="4050" dirty="0">
                <a:solidFill>
                  <a:schemeClr val="bg1"/>
                </a:solidFill>
              </a:rPr>
              <a:t>OVEN</a:t>
            </a:r>
          </a:p>
          <a:p>
            <a:pPr algn="ctr"/>
            <a:r>
              <a:rPr lang="en-GB" sz="4050" dirty="0">
                <a:solidFill>
                  <a:schemeClr val="bg1"/>
                </a:solidFill>
              </a:rPr>
              <a:t>DIP</a:t>
            </a:r>
          </a:p>
          <a:p>
            <a:pPr algn="ctr"/>
            <a:r>
              <a:rPr lang="en-GB" sz="4050" dirty="0">
                <a:solidFill>
                  <a:schemeClr val="bg1"/>
                </a:solidFill>
              </a:rPr>
              <a:t>FOOD</a:t>
            </a:r>
          </a:p>
        </p:txBody>
      </p:sp>
    </p:spTree>
    <p:extLst>
      <p:ext uri="{BB962C8B-B14F-4D97-AF65-F5344CB8AC3E}">
        <p14:creationId xmlns:p14="http://schemas.microsoft.com/office/powerpoint/2010/main" val="2593551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B8E22F59-ED5C-45E2-B58F-8426B6AF068C}"/>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THURSDAY</a:t>
            </a:r>
          </a:p>
          <a:p>
            <a:pPr algn="ctr"/>
            <a:r>
              <a:rPr lang="en-GB" sz="4050" dirty="0">
                <a:solidFill>
                  <a:schemeClr val="bg1"/>
                </a:solidFill>
              </a:rPr>
              <a:t>FRIDAY</a:t>
            </a:r>
          </a:p>
          <a:p>
            <a:pPr algn="ctr"/>
            <a:r>
              <a:rPr lang="en-GB" sz="4050" dirty="0">
                <a:solidFill>
                  <a:schemeClr val="bg1"/>
                </a:solidFill>
              </a:rPr>
              <a:t>WEDNESDAY</a:t>
            </a:r>
          </a:p>
          <a:p>
            <a:pPr algn="ctr"/>
            <a:r>
              <a:rPr lang="en-GB" sz="4050" dirty="0">
                <a:solidFill>
                  <a:schemeClr val="bg1"/>
                </a:solidFill>
              </a:rPr>
              <a:t>DAY</a:t>
            </a:r>
          </a:p>
          <a:p>
            <a:pPr algn="ctr"/>
            <a:r>
              <a:rPr lang="en-GB" sz="4050" dirty="0">
                <a:solidFill>
                  <a:schemeClr val="bg1"/>
                </a:solidFill>
              </a:rPr>
              <a:t>FOUTH</a:t>
            </a:r>
          </a:p>
          <a:p>
            <a:pPr algn="ctr"/>
            <a:r>
              <a:rPr lang="en-GB" sz="4050" dirty="0">
                <a:solidFill>
                  <a:schemeClr val="bg1"/>
                </a:solidFill>
              </a:rPr>
              <a:t>WEEK</a:t>
            </a:r>
          </a:p>
        </p:txBody>
      </p:sp>
    </p:spTree>
    <p:extLst>
      <p:ext uri="{BB962C8B-B14F-4D97-AF65-F5344CB8AC3E}">
        <p14:creationId xmlns:p14="http://schemas.microsoft.com/office/powerpoint/2010/main" val="3239471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B8E22F59-ED5C-45E2-B58F-8426B6AF068C}"/>
              </a:ext>
            </a:extLst>
          </p:cNvPr>
          <p:cNvSpPr/>
          <p:nvPr/>
        </p:nvSpPr>
        <p:spPr>
          <a:xfrm>
            <a:off x="1308735" y="1374591"/>
            <a:ext cx="6526530" cy="4131900"/>
          </a:xfrm>
          <a:prstGeom prst="rect">
            <a:avLst/>
          </a:prstGeom>
        </p:spPr>
        <p:txBody>
          <a:bodyPr wrap="square">
            <a:spAutoFit/>
          </a:bodyPr>
          <a:lstStyle/>
          <a:p>
            <a:pPr algn="ctr"/>
            <a:r>
              <a:rPr lang="en-GB" sz="6000" cap="all" dirty="0">
                <a:solidFill>
                  <a:srgbClr val="FFFFFF"/>
                </a:solidFill>
                <a:latin typeface="Futura-Bold" pitchFamily="2" charset="0"/>
              </a:rPr>
              <a:t>Harry Potter</a:t>
            </a:r>
          </a:p>
          <a:p>
            <a:pPr algn="ctr"/>
            <a:r>
              <a:rPr lang="en-GB" sz="4050" dirty="0">
                <a:solidFill>
                  <a:schemeClr val="bg1"/>
                </a:solidFill>
              </a:rPr>
              <a:t>WIZARD</a:t>
            </a:r>
          </a:p>
          <a:p>
            <a:pPr algn="ctr"/>
            <a:r>
              <a:rPr lang="en-GB" sz="4050" dirty="0">
                <a:solidFill>
                  <a:schemeClr val="bg1"/>
                </a:solidFill>
              </a:rPr>
              <a:t>RON</a:t>
            </a:r>
          </a:p>
          <a:p>
            <a:pPr algn="ctr"/>
            <a:r>
              <a:rPr lang="en-GB" sz="4050" dirty="0">
                <a:solidFill>
                  <a:schemeClr val="bg1"/>
                </a:solidFill>
              </a:rPr>
              <a:t>HERMIONE</a:t>
            </a:r>
          </a:p>
          <a:p>
            <a:pPr algn="ctr"/>
            <a:r>
              <a:rPr lang="en-GB" sz="4050" dirty="0">
                <a:solidFill>
                  <a:schemeClr val="bg1"/>
                </a:solidFill>
              </a:rPr>
              <a:t>HOGWARTS</a:t>
            </a:r>
          </a:p>
          <a:p>
            <a:pPr algn="ctr"/>
            <a:r>
              <a:rPr lang="en-GB" sz="4050" dirty="0">
                <a:solidFill>
                  <a:schemeClr val="bg1"/>
                </a:solidFill>
              </a:rPr>
              <a:t>J.K ROWLING</a:t>
            </a:r>
          </a:p>
        </p:txBody>
      </p:sp>
    </p:spTree>
    <p:extLst>
      <p:ext uri="{BB962C8B-B14F-4D97-AF65-F5344CB8AC3E}">
        <p14:creationId xmlns:p14="http://schemas.microsoft.com/office/powerpoint/2010/main" val="161908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BE412665-CBAF-405B-93AF-C20372143120}"/>
              </a:ext>
            </a:extLst>
          </p:cNvPr>
          <p:cNvSpPr/>
          <p:nvPr/>
        </p:nvSpPr>
        <p:spPr>
          <a:xfrm>
            <a:off x="814388" y="1374591"/>
            <a:ext cx="7515225" cy="5055230"/>
          </a:xfrm>
          <a:prstGeom prst="rect">
            <a:avLst/>
          </a:prstGeom>
        </p:spPr>
        <p:txBody>
          <a:bodyPr wrap="square">
            <a:spAutoFit/>
          </a:bodyPr>
          <a:lstStyle/>
          <a:p>
            <a:pPr algn="ctr"/>
            <a:r>
              <a:rPr lang="en-GB" sz="6000" cap="all" dirty="0">
                <a:solidFill>
                  <a:srgbClr val="FFFFFF"/>
                </a:solidFill>
                <a:latin typeface="Futura-Bold" pitchFamily="2" charset="0"/>
              </a:rPr>
              <a:t>Tomato Ketchup</a:t>
            </a:r>
          </a:p>
          <a:p>
            <a:pPr algn="ctr"/>
            <a:r>
              <a:rPr lang="en-GB" sz="4050" dirty="0">
                <a:solidFill>
                  <a:schemeClr val="bg1"/>
                </a:solidFill>
              </a:rPr>
              <a:t>SAUCE</a:t>
            </a:r>
          </a:p>
          <a:p>
            <a:pPr algn="ctr"/>
            <a:r>
              <a:rPr lang="en-GB" sz="4050" dirty="0">
                <a:solidFill>
                  <a:schemeClr val="bg1"/>
                </a:solidFill>
              </a:rPr>
              <a:t>FOOD</a:t>
            </a:r>
          </a:p>
          <a:p>
            <a:pPr algn="ctr"/>
            <a:r>
              <a:rPr lang="en-GB" sz="4050" dirty="0">
                <a:solidFill>
                  <a:schemeClr val="bg1"/>
                </a:solidFill>
              </a:rPr>
              <a:t>RED</a:t>
            </a:r>
          </a:p>
          <a:p>
            <a:pPr algn="ctr"/>
            <a:r>
              <a:rPr lang="en-GB" sz="4050" dirty="0">
                <a:solidFill>
                  <a:schemeClr val="bg1"/>
                </a:solidFill>
              </a:rPr>
              <a:t>BOTTLE</a:t>
            </a:r>
          </a:p>
          <a:p>
            <a:pPr algn="ctr"/>
            <a:r>
              <a:rPr lang="en-GB" sz="4050" dirty="0">
                <a:solidFill>
                  <a:schemeClr val="bg1"/>
                </a:solidFill>
              </a:rPr>
              <a:t>HEINZ</a:t>
            </a:r>
          </a:p>
        </p:txBody>
      </p:sp>
    </p:spTree>
    <p:extLst>
      <p:ext uri="{BB962C8B-B14F-4D97-AF65-F5344CB8AC3E}">
        <p14:creationId xmlns:p14="http://schemas.microsoft.com/office/powerpoint/2010/main" val="3319222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8FE43467-7800-4C4C-AE67-7C8118AC2FAE}"/>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SPAIN</a:t>
            </a:r>
          </a:p>
          <a:p>
            <a:pPr algn="ctr"/>
            <a:r>
              <a:rPr lang="en-GB" sz="4050" dirty="0">
                <a:solidFill>
                  <a:schemeClr val="bg1"/>
                </a:solidFill>
              </a:rPr>
              <a:t>HOLIDAY</a:t>
            </a:r>
          </a:p>
          <a:p>
            <a:pPr algn="ctr"/>
            <a:r>
              <a:rPr lang="en-GB" sz="4050" dirty="0">
                <a:solidFill>
                  <a:schemeClr val="bg1"/>
                </a:solidFill>
              </a:rPr>
              <a:t>EUROPE</a:t>
            </a:r>
          </a:p>
          <a:p>
            <a:pPr algn="ctr"/>
            <a:r>
              <a:rPr lang="en-GB" sz="4050" dirty="0">
                <a:solidFill>
                  <a:schemeClr val="bg1"/>
                </a:solidFill>
              </a:rPr>
              <a:t>SUN</a:t>
            </a:r>
          </a:p>
          <a:p>
            <a:pPr algn="ctr"/>
            <a:r>
              <a:rPr lang="en-GB" sz="4050" dirty="0">
                <a:solidFill>
                  <a:schemeClr val="bg1"/>
                </a:solidFill>
              </a:rPr>
              <a:t>MADRID</a:t>
            </a:r>
          </a:p>
          <a:p>
            <a:pPr algn="ctr"/>
            <a:r>
              <a:rPr lang="en-GB" sz="4050" dirty="0">
                <a:solidFill>
                  <a:schemeClr val="bg1"/>
                </a:solidFill>
              </a:rPr>
              <a:t>PORTUGAL</a:t>
            </a:r>
          </a:p>
        </p:txBody>
      </p:sp>
    </p:spTree>
    <p:extLst>
      <p:ext uri="{BB962C8B-B14F-4D97-AF65-F5344CB8AC3E}">
        <p14:creationId xmlns:p14="http://schemas.microsoft.com/office/powerpoint/2010/main" val="2193069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E4B9D7EA-0CA2-4CEF-99F6-F7C1DD8613F2}"/>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TESCO</a:t>
            </a:r>
          </a:p>
          <a:p>
            <a:pPr algn="ctr"/>
            <a:r>
              <a:rPr lang="en-GB" sz="4050" dirty="0">
                <a:solidFill>
                  <a:schemeClr val="bg1"/>
                </a:solidFill>
              </a:rPr>
              <a:t>SUPERMARKET</a:t>
            </a:r>
          </a:p>
          <a:p>
            <a:pPr algn="ctr"/>
            <a:r>
              <a:rPr lang="en-GB" sz="4050" dirty="0">
                <a:solidFill>
                  <a:schemeClr val="bg1"/>
                </a:solidFill>
              </a:rPr>
              <a:t>FOOD</a:t>
            </a:r>
          </a:p>
          <a:p>
            <a:pPr algn="ctr"/>
            <a:r>
              <a:rPr lang="en-GB" sz="4050" dirty="0">
                <a:solidFill>
                  <a:schemeClr val="bg1"/>
                </a:solidFill>
              </a:rPr>
              <a:t>SHOP / SHOPPING</a:t>
            </a:r>
          </a:p>
          <a:p>
            <a:pPr algn="ctr"/>
            <a:r>
              <a:rPr lang="en-GB" sz="4050" dirty="0">
                <a:solidFill>
                  <a:schemeClr val="bg1"/>
                </a:solidFill>
              </a:rPr>
              <a:t>SAINSBURYS</a:t>
            </a:r>
          </a:p>
          <a:p>
            <a:pPr algn="ctr"/>
            <a:r>
              <a:rPr lang="en-GB" sz="4050" dirty="0">
                <a:solidFill>
                  <a:schemeClr val="bg1"/>
                </a:solidFill>
              </a:rPr>
              <a:t>ASDA</a:t>
            </a:r>
          </a:p>
        </p:txBody>
      </p:sp>
    </p:spTree>
    <p:extLst>
      <p:ext uri="{BB962C8B-B14F-4D97-AF65-F5344CB8AC3E}">
        <p14:creationId xmlns:p14="http://schemas.microsoft.com/office/powerpoint/2010/main" val="1767602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FB9CF3A2-ADE4-43C8-A501-DF7D8B611924}"/>
              </a:ext>
            </a:extLst>
          </p:cNvPr>
          <p:cNvSpPr/>
          <p:nvPr/>
        </p:nvSpPr>
        <p:spPr>
          <a:xfrm>
            <a:off x="1754505" y="1374591"/>
            <a:ext cx="5634990" cy="4131900"/>
          </a:xfrm>
          <a:prstGeom prst="rect">
            <a:avLst/>
          </a:prstGeom>
        </p:spPr>
        <p:txBody>
          <a:bodyPr wrap="square">
            <a:spAutoFit/>
          </a:bodyPr>
          <a:lstStyle/>
          <a:p>
            <a:pPr algn="ctr"/>
            <a:r>
              <a:rPr lang="en-GB" sz="6000" cap="all" dirty="0">
                <a:solidFill>
                  <a:srgbClr val="FFFFFF"/>
                </a:solidFill>
                <a:latin typeface="Futura-Bold" pitchFamily="2" charset="0"/>
              </a:rPr>
              <a:t>FATHER/DAD</a:t>
            </a:r>
          </a:p>
          <a:p>
            <a:pPr algn="ctr"/>
            <a:r>
              <a:rPr lang="en-GB" sz="4050" dirty="0">
                <a:solidFill>
                  <a:schemeClr val="bg1"/>
                </a:solidFill>
              </a:rPr>
              <a:t>PEOPLE’S NAMES</a:t>
            </a:r>
          </a:p>
          <a:p>
            <a:pPr algn="ctr"/>
            <a:r>
              <a:rPr lang="en-GB" sz="4050" dirty="0">
                <a:solidFill>
                  <a:schemeClr val="bg1"/>
                </a:solidFill>
              </a:rPr>
              <a:t>PARENT</a:t>
            </a:r>
          </a:p>
          <a:p>
            <a:pPr algn="ctr"/>
            <a:r>
              <a:rPr lang="en-GB" sz="4050" dirty="0">
                <a:solidFill>
                  <a:schemeClr val="bg1"/>
                </a:solidFill>
              </a:rPr>
              <a:t>MOTHER</a:t>
            </a:r>
          </a:p>
          <a:p>
            <a:pPr algn="ctr"/>
            <a:r>
              <a:rPr lang="en-GB" sz="4050" dirty="0">
                <a:solidFill>
                  <a:schemeClr val="bg1"/>
                </a:solidFill>
              </a:rPr>
              <a:t>FAMILY</a:t>
            </a:r>
          </a:p>
          <a:p>
            <a:pPr algn="ctr"/>
            <a:r>
              <a:rPr lang="en-GB" sz="4050" dirty="0">
                <a:solidFill>
                  <a:schemeClr val="bg1"/>
                </a:solidFill>
              </a:rPr>
              <a:t>HOME</a:t>
            </a:r>
          </a:p>
        </p:txBody>
      </p:sp>
    </p:spTree>
    <p:extLst>
      <p:ext uri="{BB962C8B-B14F-4D97-AF65-F5344CB8AC3E}">
        <p14:creationId xmlns:p14="http://schemas.microsoft.com/office/powerpoint/2010/main" val="1480664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5EF681C9-3AA8-44FA-BB3F-17B2BF55FD2C}"/>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ALIEN</a:t>
            </a:r>
          </a:p>
          <a:p>
            <a:pPr algn="ctr"/>
            <a:r>
              <a:rPr lang="en-GB" sz="4050" dirty="0">
                <a:solidFill>
                  <a:schemeClr val="bg1"/>
                </a:solidFill>
              </a:rPr>
              <a:t>UFO</a:t>
            </a:r>
          </a:p>
          <a:p>
            <a:pPr algn="ctr"/>
            <a:r>
              <a:rPr lang="en-GB" sz="4050" dirty="0">
                <a:solidFill>
                  <a:schemeClr val="bg1"/>
                </a:solidFill>
              </a:rPr>
              <a:t>SPACE</a:t>
            </a:r>
          </a:p>
          <a:p>
            <a:pPr algn="ctr"/>
            <a:r>
              <a:rPr lang="en-GB" sz="4050" dirty="0">
                <a:solidFill>
                  <a:schemeClr val="bg1"/>
                </a:solidFill>
              </a:rPr>
              <a:t>WORLD</a:t>
            </a:r>
          </a:p>
          <a:p>
            <a:pPr algn="ctr"/>
            <a:r>
              <a:rPr lang="en-GB" sz="4050" dirty="0">
                <a:solidFill>
                  <a:schemeClr val="bg1"/>
                </a:solidFill>
              </a:rPr>
              <a:t>VISITOR</a:t>
            </a:r>
          </a:p>
          <a:p>
            <a:pPr algn="ctr"/>
            <a:r>
              <a:rPr lang="en-GB" sz="4050" dirty="0">
                <a:solidFill>
                  <a:schemeClr val="bg1"/>
                </a:solidFill>
              </a:rPr>
              <a:t>PEACE </a:t>
            </a:r>
          </a:p>
        </p:txBody>
      </p:sp>
    </p:spTree>
    <p:extLst>
      <p:ext uri="{BB962C8B-B14F-4D97-AF65-F5344CB8AC3E}">
        <p14:creationId xmlns:p14="http://schemas.microsoft.com/office/powerpoint/2010/main" val="3542890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9D70EB52-2534-4E60-9522-A24C70012217}"/>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COUGH</a:t>
            </a:r>
          </a:p>
          <a:p>
            <a:pPr algn="ctr"/>
            <a:r>
              <a:rPr lang="en-GB" sz="4050" dirty="0">
                <a:solidFill>
                  <a:schemeClr val="bg1"/>
                </a:solidFill>
              </a:rPr>
              <a:t>MOUTH</a:t>
            </a:r>
          </a:p>
          <a:p>
            <a:pPr algn="ctr"/>
            <a:r>
              <a:rPr lang="en-GB" sz="4050" dirty="0">
                <a:solidFill>
                  <a:schemeClr val="bg1"/>
                </a:solidFill>
              </a:rPr>
              <a:t>THROAT</a:t>
            </a:r>
          </a:p>
          <a:p>
            <a:pPr algn="ctr"/>
            <a:r>
              <a:rPr lang="en-GB" sz="4050" dirty="0">
                <a:solidFill>
                  <a:schemeClr val="bg1"/>
                </a:solidFill>
              </a:rPr>
              <a:t>SNEEZE</a:t>
            </a:r>
          </a:p>
          <a:p>
            <a:pPr algn="ctr"/>
            <a:r>
              <a:rPr lang="en-GB" sz="4050" dirty="0">
                <a:solidFill>
                  <a:schemeClr val="bg1"/>
                </a:solidFill>
              </a:rPr>
              <a:t>MEDICINE</a:t>
            </a:r>
          </a:p>
          <a:p>
            <a:pPr algn="ctr"/>
            <a:r>
              <a:rPr lang="en-GB" sz="4050" dirty="0">
                <a:solidFill>
                  <a:schemeClr val="bg1"/>
                </a:solidFill>
              </a:rPr>
              <a:t>HAND</a:t>
            </a:r>
          </a:p>
        </p:txBody>
      </p:sp>
    </p:spTree>
    <p:extLst>
      <p:ext uri="{BB962C8B-B14F-4D97-AF65-F5344CB8AC3E}">
        <p14:creationId xmlns:p14="http://schemas.microsoft.com/office/powerpoint/2010/main" val="542013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D99BC83C-2682-463F-874F-2957F5CC1F7C}"/>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CINEMA</a:t>
            </a:r>
          </a:p>
          <a:p>
            <a:pPr algn="ctr"/>
            <a:r>
              <a:rPr lang="en-GB" sz="4050" dirty="0">
                <a:solidFill>
                  <a:schemeClr val="bg1"/>
                </a:solidFill>
              </a:rPr>
              <a:t>MOVIE</a:t>
            </a:r>
          </a:p>
          <a:p>
            <a:pPr algn="ctr"/>
            <a:r>
              <a:rPr lang="en-GB" sz="4050" dirty="0">
                <a:solidFill>
                  <a:schemeClr val="bg1"/>
                </a:solidFill>
              </a:rPr>
              <a:t>FILM</a:t>
            </a:r>
          </a:p>
          <a:p>
            <a:pPr algn="ctr"/>
            <a:r>
              <a:rPr lang="en-GB" sz="4050" dirty="0">
                <a:solidFill>
                  <a:schemeClr val="bg1"/>
                </a:solidFill>
              </a:rPr>
              <a:t>POPCORN</a:t>
            </a:r>
          </a:p>
          <a:p>
            <a:pPr algn="ctr"/>
            <a:r>
              <a:rPr lang="en-GB" sz="4050" dirty="0">
                <a:solidFill>
                  <a:schemeClr val="bg1"/>
                </a:solidFill>
              </a:rPr>
              <a:t>CINEWORLD</a:t>
            </a:r>
          </a:p>
          <a:p>
            <a:pPr algn="ctr"/>
            <a:r>
              <a:rPr lang="en-GB" sz="4050" dirty="0">
                <a:solidFill>
                  <a:schemeClr val="bg1"/>
                </a:solidFill>
              </a:rPr>
              <a:t>ODEON</a:t>
            </a:r>
          </a:p>
        </p:txBody>
      </p:sp>
    </p:spTree>
    <p:extLst>
      <p:ext uri="{BB962C8B-B14F-4D97-AF65-F5344CB8AC3E}">
        <p14:creationId xmlns:p14="http://schemas.microsoft.com/office/powerpoint/2010/main" val="3761015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64D76E8F-FB74-4B76-B086-8489C485A2C9}"/>
              </a:ext>
            </a:extLst>
          </p:cNvPr>
          <p:cNvSpPr/>
          <p:nvPr/>
        </p:nvSpPr>
        <p:spPr>
          <a:xfrm>
            <a:off x="1983545" y="1374591"/>
            <a:ext cx="5514975" cy="4131900"/>
          </a:xfrm>
          <a:prstGeom prst="rect">
            <a:avLst/>
          </a:prstGeom>
        </p:spPr>
        <p:txBody>
          <a:bodyPr wrap="square">
            <a:spAutoFit/>
          </a:bodyPr>
          <a:lstStyle/>
          <a:p>
            <a:pPr algn="ctr"/>
            <a:r>
              <a:rPr lang="en-GB" sz="6000" cap="all" dirty="0">
                <a:solidFill>
                  <a:srgbClr val="FFFFFF"/>
                </a:solidFill>
                <a:latin typeface="Futura-Bold" pitchFamily="2" charset="0"/>
              </a:rPr>
              <a:t>SUNGLASSES</a:t>
            </a:r>
          </a:p>
          <a:p>
            <a:pPr algn="ctr"/>
            <a:r>
              <a:rPr lang="en-GB" sz="4050" dirty="0">
                <a:solidFill>
                  <a:schemeClr val="bg1"/>
                </a:solidFill>
              </a:rPr>
              <a:t>EYES</a:t>
            </a:r>
          </a:p>
          <a:p>
            <a:pPr algn="ctr"/>
            <a:r>
              <a:rPr lang="en-GB" sz="4050" dirty="0">
                <a:solidFill>
                  <a:schemeClr val="bg1"/>
                </a:solidFill>
              </a:rPr>
              <a:t>SUN</a:t>
            </a:r>
          </a:p>
          <a:p>
            <a:pPr algn="ctr"/>
            <a:r>
              <a:rPr lang="en-GB" sz="4050" dirty="0">
                <a:solidFill>
                  <a:schemeClr val="bg1"/>
                </a:solidFill>
              </a:rPr>
              <a:t>BLACK</a:t>
            </a:r>
          </a:p>
          <a:p>
            <a:pPr algn="ctr"/>
            <a:r>
              <a:rPr lang="en-GB" sz="4050" dirty="0">
                <a:solidFill>
                  <a:schemeClr val="bg1"/>
                </a:solidFill>
              </a:rPr>
              <a:t>UV</a:t>
            </a:r>
          </a:p>
          <a:p>
            <a:pPr algn="ctr"/>
            <a:r>
              <a:rPr lang="en-GB" sz="4050" dirty="0">
                <a:solidFill>
                  <a:schemeClr val="bg1"/>
                </a:solidFill>
              </a:rPr>
              <a:t>SUMMER</a:t>
            </a:r>
          </a:p>
        </p:txBody>
      </p:sp>
    </p:spTree>
    <p:extLst>
      <p:ext uri="{BB962C8B-B14F-4D97-AF65-F5344CB8AC3E}">
        <p14:creationId xmlns:p14="http://schemas.microsoft.com/office/powerpoint/2010/main" val="3988974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64D76E8F-FB74-4B76-B086-8489C485A2C9}"/>
              </a:ext>
            </a:extLst>
          </p:cNvPr>
          <p:cNvSpPr/>
          <p:nvPr/>
        </p:nvSpPr>
        <p:spPr>
          <a:xfrm>
            <a:off x="1814513" y="1374591"/>
            <a:ext cx="5514975" cy="4131900"/>
          </a:xfrm>
          <a:prstGeom prst="rect">
            <a:avLst/>
          </a:prstGeom>
        </p:spPr>
        <p:txBody>
          <a:bodyPr wrap="square">
            <a:spAutoFit/>
          </a:bodyPr>
          <a:lstStyle/>
          <a:p>
            <a:pPr algn="ctr"/>
            <a:r>
              <a:rPr lang="en-GB" sz="6000" cap="all" dirty="0">
                <a:solidFill>
                  <a:srgbClr val="FFFFFF"/>
                </a:solidFill>
                <a:latin typeface="Futura-Bold" pitchFamily="2" charset="0"/>
              </a:rPr>
              <a:t>STARBUCKS</a:t>
            </a:r>
          </a:p>
          <a:p>
            <a:pPr algn="ctr"/>
            <a:r>
              <a:rPr lang="en-GB" sz="4050" dirty="0">
                <a:solidFill>
                  <a:schemeClr val="bg1"/>
                </a:solidFill>
              </a:rPr>
              <a:t>COFFEE</a:t>
            </a:r>
          </a:p>
          <a:p>
            <a:pPr algn="ctr"/>
            <a:r>
              <a:rPr lang="en-GB" sz="4050" dirty="0">
                <a:solidFill>
                  <a:schemeClr val="bg1"/>
                </a:solidFill>
              </a:rPr>
              <a:t>AMERICA</a:t>
            </a:r>
          </a:p>
          <a:p>
            <a:pPr algn="ctr"/>
            <a:r>
              <a:rPr lang="en-GB" sz="4050" dirty="0">
                <a:solidFill>
                  <a:schemeClr val="bg1"/>
                </a:solidFill>
              </a:rPr>
              <a:t>DRINK</a:t>
            </a:r>
          </a:p>
          <a:p>
            <a:pPr algn="ctr"/>
            <a:r>
              <a:rPr lang="en-GB" sz="4050" dirty="0">
                <a:solidFill>
                  <a:schemeClr val="bg1"/>
                </a:solidFill>
              </a:rPr>
              <a:t>LATTE</a:t>
            </a:r>
          </a:p>
          <a:p>
            <a:pPr algn="ctr"/>
            <a:r>
              <a:rPr lang="en-GB" sz="4050" dirty="0">
                <a:solidFill>
                  <a:schemeClr val="bg1"/>
                </a:solidFill>
              </a:rPr>
              <a:t>CUP</a:t>
            </a:r>
          </a:p>
        </p:txBody>
      </p:sp>
    </p:spTree>
    <p:extLst>
      <p:ext uri="{BB962C8B-B14F-4D97-AF65-F5344CB8AC3E}">
        <p14:creationId xmlns:p14="http://schemas.microsoft.com/office/powerpoint/2010/main" val="2063851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08B799-1EE7-4905-A930-B8280DE4F0F7}"/>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SISTER</a:t>
            </a:r>
          </a:p>
          <a:p>
            <a:pPr algn="ctr"/>
            <a:r>
              <a:rPr lang="en-GB" sz="4050" dirty="0">
                <a:solidFill>
                  <a:schemeClr val="bg1"/>
                </a:solidFill>
              </a:rPr>
              <a:t>BROTHER</a:t>
            </a:r>
          </a:p>
          <a:p>
            <a:pPr algn="ctr"/>
            <a:r>
              <a:rPr lang="en-GB" sz="4050" dirty="0">
                <a:solidFill>
                  <a:schemeClr val="bg1"/>
                </a:solidFill>
              </a:rPr>
              <a:t>RELATION</a:t>
            </a:r>
          </a:p>
          <a:p>
            <a:pPr algn="ctr"/>
            <a:r>
              <a:rPr lang="en-GB" sz="4050" dirty="0">
                <a:solidFill>
                  <a:schemeClr val="bg1"/>
                </a:solidFill>
              </a:rPr>
              <a:t>FAMILY</a:t>
            </a:r>
          </a:p>
          <a:p>
            <a:pPr algn="ctr"/>
            <a:r>
              <a:rPr lang="en-GB" sz="4050" dirty="0">
                <a:solidFill>
                  <a:schemeClr val="bg1"/>
                </a:solidFill>
              </a:rPr>
              <a:t>SIBLING</a:t>
            </a:r>
          </a:p>
          <a:p>
            <a:pPr algn="ctr"/>
            <a:r>
              <a:rPr lang="en-GB" sz="4050" dirty="0">
                <a:solidFill>
                  <a:schemeClr val="bg1"/>
                </a:solidFill>
              </a:rPr>
              <a:t>NAMES</a:t>
            </a:r>
          </a:p>
        </p:txBody>
      </p:sp>
    </p:spTree>
    <p:extLst>
      <p:ext uri="{BB962C8B-B14F-4D97-AF65-F5344CB8AC3E}">
        <p14:creationId xmlns:p14="http://schemas.microsoft.com/office/powerpoint/2010/main" val="312961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Rectangle 1">
            <a:extLst>
              <a:ext uri="{FF2B5EF4-FFF2-40B4-BE49-F238E27FC236}">
                <a16:creationId xmlns:a16="http://schemas.microsoft.com/office/drawing/2014/main" id="{D9F02EDE-BA61-4D0C-9890-0475E3D3DCCB}"/>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BBC</a:t>
            </a:r>
          </a:p>
          <a:p>
            <a:pPr algn="ctr"/>
            <a:r>
              <a:rPr lang="en-GB" sz="4050" dirty="0">
                <a:solidFill>
                  <a:schemeClr val="bg1"/>
                </a:solidFill>
              </a:rPr>
              <a:t>TV</a:t>
            </a:r>
          </a:p>
          <a:p>
            <a:pPr algn="ctr"/>
            <a:r>
              <a:rPr lang="en-GB" sz="4050" dirty="0">
                <a:solidFill>
                  <a:schemeClr val="bg1"/>
                </a:solidFill>
              </a:rPr>
              <a:t>NEWS</a:t>
            </a:r>
          </a:p>
          <a:p>
            <a:pPr algn="ctr"/>
            <a:r>
              <a:rPr lang="en-GB" sz="4050" dirty="0">
                <a:solidFill>
                  <a:schemeClr val="bg1"/>
                </a:solidFill>
              </a:rPr>
              <a:t>ONE / TWO</a:t>
            </a:r>
          </a:p>
          <a:p>
            <a:pPr algn="ctr"/>
            <a:r>
              <a:rPr lang="en-GB" sz="4050" dirty="0">
                <a:solidFill>
                  <a:schemeClr val="bg1"/>
                </a:solidFill>
              </a:rPr>
              <a:t>PROGRAMMES</a:t>
            </a:r>
          </a:p>
          <a:p>
            <a:pPr algn="ctr"/>
            <a:r>
              <a:rPr lang="en-GB" sz="4050" dirty="0">
                <a:solidFill>
                  <a:schemeClr val="bg1"/>
                </a:solidFill>
              </a:rPr>
              <a:t>BRITISH </a:t>
            </a:r>
          </a:p>
        </p:txBody>
      </p:sp>
    </p:spTree>
    <p:extLst>
      <p:ext uri="{BB962C8B-B14F-4D97-AF65-F5344CB8AC3E}">
        <p14:creationId xmlns:p14="http://schemas.microsoft.com/office/powerpoint/2010/main" val="1025326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0BACF0-A492-4093-8446-C56614797141}"/>
              </a:ext>
            </a:extLst>
          </p:cNvPr>
          <p:cNvSpPr/>
          <p:nvPr/>
        </p:nvSpPr>
        <p:spPr>
          <a:xfrm>
            <a:off x="1983545" y="1107832"/>
            <a:ext cx="5176911" cy="4642337"/>
          </a:xfrm>
          <a:prstGeom prst="rect">
            <a:avLst/>
          </a:prstGeom>
          <a:solidFill>
            <a:srgbClr val="2D395A"/>
          </a:solidFill>
          <a:ln>
            <a:solidFill>
              <a:srgbClr val="2D39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 name="Rectangle 2">
            <a:extLst>
              <a:ext uri="{FF2B5EF4-FFF2-40B4-BE49-F238E27FC236}">
                <a16:creationId xmlns:a16="http://schemas.microsoft.com/office/drawing/2014/main" id="{2C6A7FFC-D3DD-439E-BC1E-6ABE4C891E0A}"/>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CAR</a:t>
            </a:r>
          </a:p>
          <a:p>
            <a:pPr algn="ctr"/>
            <a:r>
              <a:rPr lang="en-GB" sz="4050" dirty="0">
                <a:solidFill>
                  <a:schemeClr val="bg1"/>
                </a:solidFill>
              </a:rPr>
              <a:t>VEHICLE</a:t>
            </a:r>
          </a:p>
          <a:p>
            <a:pPr algn="ctr"/>
            <a:r>
              <a:rPr lang="en-GB" sz="4050" dirty="0">
                <a:solidFill>
                  <a:schemeClr val="bg1"/>
                </a:solidFill>
              </a:rPr>
              <a:t>TRASPORT</a:t>
            </a:r>
          </a:p>
          <a:p>
            <a:pPr algn="ctr"/>
            <a:r>
              <a:rPr lang="en-GB" sz="4050" dirty="0">
                <a:solidFill>
                  <a:schemeClr val="bg1"/>
                </a:solidFill>
              </a:rPr>
              <a:t>WHEELS</a:t>
            </a:r>
          </a:p>
          <a:p>
            <a:pPr algn="ctr"/>
            <a:r>
              <a:rPr lang="en-GB" sz="4050" dirty="0">
                <a:solidFill>
                  <a:schemeClr val="bg1"/>
                </a:solidFill>
              </a:rPr>
              <a:t>DRIVE</a:t>
            </a:r>
          </a:p>
          <a:p>
            <a:pPr algn="ctr"/>
            <a:r>
              <a:rPr lang="en-GB" sz="4050" dirty="0">
                <a:solidFill>
                  <a:schemeClr val="bg1"/>
                </a:solidFill>
              </a:rPr>
              <a:t>ROAD</a:t>
            </a:r>
          </a:p>
        </p:txBody>
      </p:sp>
    </p:spTree>
    <p:extLst>
      <p:ext uri="{BB962C8B-B14F-4D97-AF65-F5344CB8AC3E}">
        <p14:creationId xmlns:p14="http://schemas.microsoft.com/office/powerpoint/2010/main" val="39480033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79C15B-E7AB-4880-83D8-0EF3CEED4573}"/>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SNOW</a:t>
            </a:r>
          </a:p>
          <a:p>
            <a:pPr algn="ctr"/>
            <a:r>
              <a:rPr lang="en-GB" sz="4050" dirty="0">
                <a:solidFill>
                  <a:schemeClr val="bg1"/>
                </a:solidFill>
              </a:rPr>
              <a:t>COLD</a:t>
            </a:r>
          </a:p>
          <a:p>
            <a:pPr algn="ctr"/>
            <a:r>
              <a:rPr lang="en-GB" sz="4050" dirty="0">
                <a:solidFill>
                  <a:schemeClr val="bg1"/>
                </a:solidFill>
              </a:rPr>
              <a:t>WHITE</a:t>
            </a:r>
          </a:p>
          <a:p>
            <a:pPr algn="ctr"/>
            <a:r>
              <a:rPr lang="en-GB" sz="4050" dirty="0">
                <a:solidFill>
                  <a:schemeClr val="bg1"/>
                </a:solidFill>
              </a:rPr>
              <a:t>SNOWMAN</a:t>
            </a:r>
          </a:p>
          <a:p>
            <a:pPr algn="ctr"/>
            <a:r>
              <a:rPr lang="en-GB" sz="4050" dirty="0">
                <a:solidFill>
                  <a:schemeClr val="bg1"/>
                </a:solidFill>
              </a:rPr>
              <a:t>WEATHER</a:t>
            </a:r>
          </a:p>
          <a:p>
            <a:pPr algn="ctr"/>
            <a:r>
              <a:rPr lang="en-GB" sz="4050" dirty="0">
                <a:solidFill>
                  <a:schemeClr val="bg1"/>
                </a:solidFill>
              </a:rPr>
              <a:t>ICE</a:t>
            </a:r>
          </a:p>
        </p:txBody>
      </p:sp>
    </p:spTree>
    <p:extLst>
      <p:ext uri="{BB962C8B-B14F-4D97-AF65-F5344CB8AC3E}">
        <p14:creationId xmlns:p14="http://schemas.microsoft.com/office/powerpoint/2010/main" val="3424647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204CAE-4AA2-4F7F-A29E-F38620ECD352}"/>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YOUTUBE</a:t>
            </a:r>
          </a:p>
          <a:p>
            <a:pPr algn="ctr"/>
            <a:r>
              <a:rPr lang="en-GB" sz="4050" dirty="0">
                <a:solidFill>
                  <a:schemeClr val="bg1"/>
                </a:solidFill>
              </a:rPr>
              <a:t>VIDEO</a:t>
            </a:r>
          </a:p>
          <a:p>
            <a:pPr algn="ctr"/>
            <a:r>
              <a:rPr lang="en-GB" sz="4050" dirty="0">
                <a:solidFill>
                  <a:schemeClr val="bg1"/>
                </a:solidFill>
              </a:rPr>
              <a:t>PLAY</a:t>
            </a:r>
          </a:p>
          <a:p>
            <a:pPr algn="ctr"/>
            <a:r>
              <a:rPr lang="en-GB" sz="4050" dirty="0">
                <a:solidFill>
                  <a:schemeClr val="bg1"/>
                </a:solidFill>
              </a:rPr>
              <a:t>INTERNET</a:t>
            </a:r>
          </a:p>
          <a:p>
            <a:pPr algn="ctr"/>
            <a:r>
              <a:rPr lang="en-GB" sz="4050" dirty="0">
                <a:solidFill>
                  <a:schemeClr val="bg1"/>
                </a:solidFill>
              </a:rPr>
              <a:t>LIVE</a:t>
            </a:r>
          </a:p>
          <a:p>
            <a:pPr algn="ctr"/>
            <a:r>
              <a:rPr lang="en-GB" sz="4050" dirty="0">
                <a:solidFill>
                  <a:schemeClr val="bg1"/>
                </a:solidFill>
              </a:rPr>
              <a:t>COMPUTER</a:t>
            </a:r>
          </a:p>
        </p:txBody>
      </p:sp>
    </p:spTree>
    <p:extLst>
      <p:ext uri="{BB962C8B-B14F-4D97-AF65-F5344CB8AC3E}">
        <p14:creationId xmlns:p14="http://schemas.microsoft.com/office/powerpoint/2010/main" val="3532129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204CAE-4AA2-4F7F-A29E-F38620ECD352}"/>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NETFLIX</a:t>
            </a:r>
          </a:p>
          <a:p>
            <a:pPr algn="ctr"/>
            <a:r>
              <a:rPr lang="en-GB" sz="4050" dirty="0">
                <a:solidFill>
                  <a:schemeClr val="bg1"/>
                </a:solidFill>
              </a:rPr>
              <a:t>TV</a:t>
            </a:r>
          </a:p>
          <a:p>
            <a:pPr algn="ctr"/>
            <a:r>
              <a:rPr lang="en-GB" sz="4050" dirty="0">
                <a:solidFill>
                  <a:schemeClr val="bg1"/>
                </a:solidFill>
              </a:rPr>
              <a:t>MOVIES / FILMS</a:t>
            </a:r>
          </a:p>
          <a:p>
            <a:pPr algn="ctr"/>
            <a:r>
              <a:rPr lang="en-GB" sz="4050" dirty="0">
                <a:solidFill>
                  <a:schemeClr val="bg1"/>
                </a:solidFill>
              </a:rPr>
              <a:t>STREAMING</a:t>
            </a:r>
          </a:p>
          <a:p>
            <a:pPr algn="ctr"/>
            <a:r>
              <a:rPr lang="en-GB" sz="4050" dirty="0">
                <a:solidFill>
                  <a:schemeClr val="bg1"/>
                </a:solidFill>
              </a:rPr>
              <a:t>STRANGER THINGS</a:t>
            </a:r>
          </a:p>
          <a:p>
            <a:pPr algn="ctr"/>
            <a:r>
              <a:rPr lang="en-GB" sz="4050" dirty="0">
                <a:solidFill>
                  <a:schemeClr val="bg1"/>
                </a:solidFill>
              </a:rPr>
              <a:t>CHILL </a:t>
            </a:r>
          </a:p>
        </p:txBody>
      </p:sp>
    </p:spTree>
    <p:extLst>
      <p:ext uri="{BB962C8B-B14F-4D97-AF65-F5344CB8AC3E}">
        <p14:creationId xmlns:p14="http://schemas.microsoft.com/office/powerpoint/2010/main" val="3189942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AB1295-50FA-4BB2-9CB9-978FF91AA21C}"/>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Ice cream</a:t>
            </a:r>
          </a:p>
          <a:p>
            <a:pPr algn="ctr"/>
            <a:r>
              <a:rPr lang="en-GB" sz="4050" dirty="0">
                <a:solidFill>
                  <a:schemeClr val="bg1"/>
                </a:solidFill>
              </a:rPr>
              <a:t>COLD</a:t>
            </a:r>
          </a:p>
          <a:p>
            <a:pPr algn="ctr"/>
            <a:r>
              <a:rPr lang="en-GB" sz="4050" dirty="0">
                <a:solidFill>
                  <a:schemeClr val="bg1"/>
                </a:solidFill>
              </a:rPr>
              <a:t>FREEZER</a:t>
            </a:r>
          </a:p>
          <a:p>
            <a:pPr algn="ctr"/>
            <a:r>
              <a:rPr lang="en-GB" sz="4050" dirty="0">
                <a:solidFill>
                  <a:schemeClr val="bg1"/>
                </a:solidFill>
              </a:rPr>
              <a:t>BEN &amp; JERRY’S</a:t>
            </a:r>
          </a:p>
          <a:p>
            <a:pPr algn="ctr"/>
            <a:r>
              <a:rPr lang="en-GB" sz="4050" dirty="0">
                <a:solidFill>
                  <a:schemeClr val="bg1"/>
                </a:solidFill>
              </a:rPr>
              <a:t>FROZEN</a:t>
            </a:r>
          </a:p>
          <a:p>
            <a:pPr algn="ctr"/>
            <a:r>
              <a:rPr lang="en-GB" sz="4050" dirty="0">
                <a:solidFill>
                  <a:schemeClr val="bg1"/>
                </a:solidFill>
              </a:rPr>
              <a:t>JELLY</a:t>
            </a:r>
          </a:p>
        </p:txBody>
      </p:sp>
    </p:spTree>
    <p:extLst>
      <p:ext uri="{BB962C8B-B14F-4D97-AF65-F5344CB8AC3E}">
        <p14:creationId xmlns:p14="http://schemas.microsoft.com/office/powerpoint/2010/main" val="4091216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1A0CDD-B541-4BC6-BB43-6B0E47596F30}"/>
              </a:ext>
            </a:extLst>
          </p:cNvPr>
          <p:cNvSpPr/>
          <p:nvPr/>
        </p:nvSpPr>
        <p:spPr>
          <a:xfrm>
            <a:off x="1651635" y="1374591"/>
            <a:ext cx="5840730" cy="4131900"/>
          </a:xfrm>
          <a:prstGeom prst="rect">
            <a:avLst/>
          </a:prstGeom>
        </p:spPr>
        <p:txBody>
          <a:bodyPr wrap="square">
            <a:spAutoFit/>
          </a:bodyPr>
          <a:lstStyle/>
          <a:p>
            <a:pPr algn="ctr"/>
            <a:r>
              <a:rPr lang="en-GB" sz="6000" cap="all" dirty="0">
                <a:solidFill>
                  <a:srgbClr val="FFFFFF"/>
                </a:solidFill>
                <a:latin typeface="Futura-Bold" pitchFamily="2" charset="0"/>
              </a:rPr>
              <a:t>LIGHTNING</a:t>
            </a:r>
          </a:p>
          <a:p>
            <a:pPr algn="ctr"/>
            <a:r>
              <a:rPr lang="en-GB" sz="4050" dirty="0">
                <a:solidFill>
                  <a:schemeClr val="bg1"/>
                </a:solidFill>
              </a:rPr>
              <a:t>STORM</a:t>
            </a:r>
          </a:p>
          <a:p>
            <a:pPr algn="ctr"/>
            <a:r>
              <a:rPr lang="en-GB" sz="4050" dirty="0">
                <a:solidFill>
                  <a:schemeClr val="bg1"/>
                </a:solidFill>
              </a:rPr>
              <a:t>BOLT</a:t>
            </a:r>
          </a:p>
          <a:p>
            <a:pPr algn="ctr"/>
            <a:r>
              <a:rPr lang="en-GB" sz="4050" dirty="0">
                <a:solidFill>
                  <a:schemeClr val="bg1"/>
                </a:solidFill>
              </a:rPr>
              <a:t>THUNDER</a:t>
            </a:r>
          </a:p>
          <a:p>
            <a:pPr algn="ctr"/>
            <a:r>
              <a:rPr lang="en-GB" sz="4050" dirty="0">
                <a:solidFill>
                  <a:schemeClr val="bg1"/>
                </a:solidFill>
              </a:rPr>
              <a:t>FLASH</a:t>
            </a:r>
          </a:p>
          <a:p>
            <a:pPr algn="ctr"/>
            <a:r>
              <a:rPr lang="en-GB" sz="4050" dirty="0">
                <a:solidFill>
                  <a:schemeClr val="bg1"/>
                </a:solidFill>
              </a:rPr>
              <a:t>SKY</a:t>
            </a:r>
          </a:p>
        </p:txBody>
      </p:sp>
    </p:spTree>
    <p:extLst>
      <p:ext uri="{BB962C8B-B14F-4D97-AF65-F5344CB8AC3E}">
        <p14:creationId xmlns:p14="http://schemas.microsoft.com/office/powerpoint/2010/main" val="1559791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14B787-5469-4393-B85E-0E71B3D0D3A2}"/>
              </a:ext>
            </a:extLst>
          </p:cNvPr>
          <p:cNvSpPr/>
          <p:nvPr/>
        </p:nvSpPr>
        <p:spPr>
          <a:xfrm>
            <a:off x="1943100" y="1374591"/>
            <a:ext cx="5257800" cy="4131900"/>
          </a:xfrm>
          <a:prstGeom prst="rect">
            <a:avLst/>
          </a:prstGeom>
        </p:spPr>
        <p:txBody>
          <a:bodyPr wrap="square">
            <a:spAutoFit/>
          </a:bodyPr>
          <a:lstStyle/>
          <a:p>
            <a:pPr algn="ctr"/>
            <a:r>
              <a:rPr lang="en-GB" sz="6000" cap="all" dirty="0">
                <a:solidFill>
                  <a:srgbClr val="FFFFFF"/>
                </a:solidFill>
                <a:latin typeface="Futura-Bold" pitchFamily="2" charset="0"/>
              </a:rPr>
              <a:t>CHOCOLATE</a:t>
            </a:r>
          </a:p>
          <a:p>
            <a:pPr algn="ctr"/>
            <a:r>
              <a:rPr lang="en-GB" sz="4050" dirty="0">
                <a:solidFill>
                  <a:schemeClr val="bg1"/>
                </a:solidFill>
              </a:rPr>
              <a:t>SWEET</a:t>
            </a:r>
          </a:p>
          <a:p>
            <a:pPr algn="ctr"/>
            <a:r>
              <a:rPr lang="en-GB" sz="4050" dirty="0">
                <a:solidFill>
                  <a:schemeClr val="bg1"/>
                </a:solidFill>
              </a:rPr>
              <a:t>COCO</a:t>
            </a:r>
          </a:p>
          <a:p>
            <a:pPr algn="ctr"/>
            <a:r>
              <a:rPr lang="en-GB" sz="4050" dirty="0">
                <a:solidFill>
                  <a:schemeClr val="bg1"/>
                </a:solidFill>
              </a:rPr>
              <a:t>CADBURYS</a:t>
            </a:r>
          </a:p>
          <a:p>
            <a:pPr algn="ctr"/>
            <a:r>
              <a:rPr lang="en-GB" sz="4050" dirty="0">
                <a:solidFill>
                  <a:schemeClr val="bg1"/>
                </a:solidFill>
              </a:rPr>
              <a:t>SUGAR</a:t>
            </a:r>
          </a:p>
          <a:p>
            <a:pPr algn="ctr"/>
            <a:r>
              <a:rPr lang="en-GB" sz="4050" dirty="0">
                <a:solidFill>
                  <a:schemeClr val="bg1"/>
                </a:solidFill>
              </a:rPr>
              <a:t>MILK</a:t>
            </a:r>
          </a:p>
        </p:txBody>
      </p:sp>
    </p:spTree>
    <p:extLst>
      <p:ext uri="{BB962C8B-B14F-4D97-AF65-F5344CB8AC3E}">
        <p14:creationId xmlns:p14="http://schemas.microsoft.com/office/powerpoint/2010/main" val="19583958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002B365-259C-472C-948D-A897CA89172F}"/>
              </a:ext>
            </a:extLst>
          </p:cNvPr>
          <p:cNvSpPr/>
          <p:nvPr/>
        </p:nvSpPr>
        <p:spPr>
          <a:xfrm>
            <a:off x="1331595" y="1374591"/>
            <a:ext cx="6480810" cy="4131900"/>
          </a:xfrm>
          <a:prstGeom prst="rect">
            <a:avLst/>
          </a:prstGeom>
        </p:spPr>
        <p:txBody>
          <a:bodyPr wrap="square">
            <a:spAutoFit/>
          </a:bodyPr>
          <a:lstStyle/>
          <a:p>
            <a:pPr algn="ctr"/>
            <a:r>
              <a:rPr lang="en-GB" sz="6000" cap="all" dirty="0">
                <a:solidFill>
                  <a:srgbClr val="FFFFFF"/>
                </a:solidFill>
                <a:latin typeface="Futura-Bold" pitchFamily="2" charset="0"/>
              </a:rPr>
              <a:t>ED SHEEREN</a:t>
            </a:r>
          </a:p>
          <a:p>
            <a:pPr algn="ctr"/>
            <a:r>
              <a:rPr lang="en-GB" sz="4050" dirty="0">
                <a:solidFill>
                  <a:schemeClr val="bg1"/>
                </a:solidFill>
              </a:rPr>
              <a:t>MUSIC</a:t>
            </a:r>
          </a:p>
          <a:p>
            <a:pPr algn="ctr"/>
            <a:r>
              <a:rPr lang="en-GB" sz="4050" dirty="0">
                <a:solidFill>
                  <a:schemeClr val="bg1"/>
                </a:solidFill>
              </a:rPr>
              <a:t>GUITAR</a:t>
            </a:r>
          </a:p>
          <a:p>
            <a:pPr algn="ctr"/>
            <a:r>
              <a:rPr lang="en-GB" sz="4050" dirty="0">
                <a:solidFill>
                  <a:schemeClr val="bg1"/>
                </a:solidFill>
              </a:rPr>
              <a:t>GINGER</a:t>
            </a:r>
          </a:p>
          <a:p>
            <a:pPr algn="ctr"/>
            <a:r>
              <a:rPr lang="en-GB" sz="4050" dirty="0">
                <a:solidFill>
                  <a:schemeClr val="bg1"/>
                </a:solidFill>
              </a:rPr>
              <a:t>SINGER / SING</a:t>
            </a:r>
          </a:p>
          <a:p>
            <a:pPr algn="ctr"/>
            <a:r>
              <a:rPr lang="en-GB" sz="4050" dirty="0">
                <a:solidFill>
                  <a:schemeClr val="bg1"/>
                </a:solidFill>
              </a:rPr>
              <a:t>SONG</a:t>
            </a:r>
          </a:p>
        </p:txBody>
      </p:sp>
    </p:spTree>
    <p:extLst>
      <p:ext uri="{BB962C8B-B14F-4D97-AF65-F5344CB8AC3E}">
        <p14:creationId xmlns:p14="http://schemas.microsoft.com/office/powerpoint/2010/main" val="30092426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E5C8A9-7371-43E3-9A0B-19D48ECBEF62}"/>
              </a:ext>
            </a:extLst>
          </p:cNvPr>
          <p:cNvSpPr/>
          <p:nvPr/>
        </p:nvSpPr>
        <p:spPr>
          <a:xfrm>
            <a:off x="2003108" y="1374591"/>
            <a:ext cx="5137785" cy="4131900"/>
          </a:xfrm>
          <a:prstGeom prst="rect">
            <a:avLst/>
          </a:prstGeom>
        </p:spPr>
        <p:txBody>
          <a:bodyPr wrap="square">
            <a:spAutoFit/>
          </a:bodyPr>
          <a:lstStyle/>
          <a:p>
            <a:pPr algn="ctr"/>
            <a:r>
              <a:rPr lang="en-GB" sz="6000" cap="all" dirty="0">
                <a:solidFill>
                  <a:srgbClr val="FFFFFF"/>
                </a:solidFill>
                <a:latin typeface="Futura-Bold" pitchFamily="2" charset="0"/>
              </a:rPr>
              <a:t>WEEKEND</a:t>
            </a:r>
          </a:p>
          <a:p>
            <a:pPr algn="ctr"/>
            <a:r>
              <a:rPr lang="en-GB" sz="4050" dirty="0">
                <a:solidFill>
                  <a:schemeClr val="bg1"/>
                </a:solidFill>
              </a:rPr>
              <a:t>SATURDAY / SUNDAY</a:t>
            </a:r>
          </a:p>
          <a:p>
            <a:pPr algn="ctr"/>
            <a:r>
              <a:rPr lang="en-GB" sz="4050" dirty="0">
                <a:solidFill>
                  <a:schemeClr val="bg1"/>
                </a:solidFill>
              </a:rPr>
              <a:t>WEEK</a:t>
            </a:r>
          </a:p>
          <a:p>
            <a:pPr algn="ctr"/>
            <a:r>
              <a:rPr lang="en-GB" sz="4050" dirty="0">
                <a:solidFill>
                  <a:schemeClr val="bg1"/>
                </a:solidFill>
              </a:rPr>
              <a:t>DAYS</a:t>
            </a:r>
          </a:p>
          <a:p>
            <a:pPr algn="ctr"/>
            <a:r>
              <a:rPr lang="en-GB" sz="4050" dirty="0">
                <a:solidFill>
                  <a:schemeClr val="bg1"/>
                </a:solidFill>
              </a:rPr>
              <a:t>WORK / SCHOOL</a:t>
            </a:r>
          </a:p>
          <a:p>
            <a:pPr algn="ctr"/>
            <a:r>
              <a:rPr lang="en-GB" sz="4050" dirty="0">
                <a:solidFill>
                  <a:schemeClr val="bg1"/>
                </a:solidFill>
              </a:rPr>
              <a:t>REST</a:t>
            </a:r>
          </a:p>
        </p:txBody>
      </p:sp>
    </p:spTree>
    <p:extLst>
      <p:ext uri="{BB962C8B-B14F-4D97-AF65-F5344CB8AC3E}">
        <p14:creationId xmlns:p14="http://schemas.microsoft.com/office/powerpoint/2010/main" val="3852070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B475CB6-317B-4EB3-8B18-F8D9591FA568}"/>
              </a:ext>
            </a:extLst>
          </p:cNvPr>
          <p:cNvSpPr/>
          <p:nvPr/>
        </p:nvSpPr>
        <p:spPr>
          <a:xfrm>
            <a:off x="1130141" y="1374591"/>
            <a:ext cx="6883718" cy="4131900"/>
          </a:xfrm>
          <a:prstGeom prst="rect">
            <a:avLst/>
          </a:prstGeom>
        </p:spPr>
        <p:txBody>
          <a:bodyPr wrap="square">
            <a:spAutoFit/>
          </a:bodyPr>
          <a:lstStyle/>
          <a:p>
            <a:pPr algn="ctr"/>
            <a:r>
              <a:rPr lang="en-GB" sz="6000" cap="all" dirty="0">
                <a:solidFill>
                  <a:srgbClr val="FFFFFF"/>
                </a:solidFill>
                <a:latin typeface="Futura-Bold" pitchFamily="2" charset="0"/>
              </a:rPr>
              <a:t>ANT AND DEC</a:t>
            </a:r>
          </a:p>
          <a:p>
            <a:pPr algn="ctr"/>
            <a:r>
              <a:rPr lang="en-GB" sz="4050" dirty="0">
                <a:solidFill>
                  <a:schemeClr val="bg1"/>
                </a:solidFill>
              </a:rPr>
              <a:t>TV</a:t>
            </a:r>
          </a:p>
          <a:p>
            <a:pPr algn="ctr"/>
            <a:r>
              <a:rPr lang="en-GB" sz="4050" dirty="0">
                <a:solidFill>
                  <a:schemeClr val="bg1"/>
                </a:solidFill>
              </a:rPr>
              <a:t>PRESENTERS</a:t>
            </a:r>
          </a:p>
          <a:p>
            <a:pPr algn="ctr"/>
            <a:r>
              <a:rPr lang="en-GB" sz="4050" dirty="0">
                <a:solidFill>
                  <a:schemeClr val="bg1"/>
                </a:solidFill>
              </a:rPr>
              <a:t>BRITAIN’S GOT TALENT</a:t>
            </a:r>
          </a:p>
          <a:p>
            <a:pPr algn="ctr"/>
            <a:r>
              <a:rPr lang="en-GB" sz="4050" dirty="0">
                <a:solidFill>
                  <a:schemeClr val="bg1"/>
                </a:solidFill>
              </a:rPr>
              <a:t>I’M A CELEBRITY</a:t>
            </a:r>
          </a:p>
          <a:p>
            <a:pPr algn="ctr"/>
            <a:r>
              <a:rPr lang="en-GB" sz="4050" dirty="0">
                <a:solidFill>
                  <a:schemeClr val="bg1"/>
                </a:solidFill>
              </a:rPr>
              <a:t>SATURDAY NIGHT TAKEAWAY</a:t>
            </a:r>
          </a:p>
        </p:txBody>
      </p:sp>
    </p:spTree>
    <p:extLst>
      <p:ext uri="{BB962C8B-B14F-4D97-AF65-F5344CB8AC3E}">
        <p14:creationId xmlns:p14="http://schemas.microsoft.com/office/powerpoint/2010/main" val="698019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A52094-2FDD-43A0-B817-CB76B684BF0A}"/>
              </a:ext>
            </a:extLst>
          </p:cNvPr>
          <p:cNvSpPr/>
          <p:nvPr/>
        </p:nvSpPr>
        <p:spPr>
          <a:xfrm>
            <a:off x="2286000" y="1374591"/>
            <a:ext cx="4572000" cy="4131900"/>
          </a:xfrm>
          <a:prstGeom prst="rect">
            <a:avLst/>
          </a:prstGeom>
        </p:spPr>
        <p:txBody>
          <a:bodyPr>
            <a:spAutoFit/>
          </a:bodyPr>
          <a:lstStyle/>
          <a:p>
            <a:pPr algn="ctr"/>
            <a:r>
              <a:rPr lang="it-IT" sz="6000" cap="all" dirty="0">
                <a:solidFill>
                  <a:srgbClr val="FFFFFF"/>
                </a:solidFill>
                <a:latin typeface="Futura-Bold" pitchFamily="2" charset="0"/>
              </a:rPr>
              <a:t>Dr pepper</a:t>
            </a:r>
          </a:p>
          <a:p>
            <a:pPr algn="ctr"/>
            <a:r>
              <a:rPr lang="it-IT" sz="4050" dirty="0">
                <a:solidFill>
                  <a:schemeClr val="bg1"/>
                </a:solidFill>
              </a:rPr>
              <a:t>DRINK</a:t>
            </a:r>
          </a:p>
          <a:p>
            <a:pPr algn="ctr"/>
            <a:r>
              <a:rPr lang="it-IT" sz="4050" dirty="0">
                <a:solidFill>
                  <a:schemeClr val="bg1"/>
                </a:solidFill>
              </a:rPr>
              <a:t>BOTTLE / CAN</a:t>
            </a:r>
          </a:p>
          <a:p>
            <a:pPr algn="ctr"/>
            <a:r>
              <a:rPr lang="it-IT" sz="4050" dirty="0">
                <a:solidFill>
                  <a:schemeClr val="bg1"/>
                </a:solidFill>
              </a:rPr>
              <a:t>FIZZY</a:t>
            </a:r>
          </a:p>
          <a:p>
            <a:pPr algn="ctr"/>
            <a:r>
              <a:rPr lang="it-IT" sz="4050" dirty="0">
                <a:solidFill>
                  <a:schemeClr val="bg1"/>
                </a:solidFill>
              </a:rPr>
              <a:t>POP</a:t>
            </a:r>
          </a:p>
          <a:p>
            <a:pPr algn="ctr"/>
            <a:r>
              <a:rPr lang="it-IT" sz="4050" dirty="0">
                <a:solidFill>
                  <a:schemeClr val="bg1"/>
                </a:solidFill>
              </a:rPr>
              <a:t>COKE / PEPSI</a:t>
            </a:r>
          </a:p>
        </p:txBody>
      </p:sp>
    </p:spTree>
    <p:extLst>
      <p:ext uri="{BB962C8B-B14F-4D97-AF65-F5344CB8AC3E}">
        <p14:creationId xmlns:p14="http://schemas.microsoft.com/office/powerpoint/2010/main" val="12564469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C554CF-834D-4F84-BD35-6975A42A5FF2}"/>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LAUGH</a:t>
            </a:r>
          </a:p>
          <a:p>
            <a:pPr algn="ctr"/>
            <a:r>
              <a:rPr lang="en-GB" sz="4050" dirty="0">
                <a:solidFill>
                  <a:schemeClr val="bg1"/>
                </a:solidFill>
              </a:rPr>
              <a:t>FUNNY</a:t>
            </a:r>
          </a:p>
          <a:p>
            <a:pPr algn="ctr"/>
            <a:r>
              <a:rPr lang="en-GB" sz="4050" dirty="0">
                <a:solidFill>
                  <a:schemeClr val="bg1"/>
                </a:solidFill>
              </a:rPr>
              <a:t>SMILE</a:t>
            </a:r>
          </a:p>
          <a:p>
            <a:pPr algn="ctr"/>
            <a:r>
              <a:rPr lang="en-GB" sz="4050" dirty="0">
                <a:solidFill>
                  <a:schemeClr val="bg1"/>
                </a:solidFill>
              </a:rPr>
              <a:t>HAPPY</a:t>
            </a:r>
          </a:p>
          <a:p>
            <a:pPr algn="ctr"/>
            <a:r>
              <a:rPr lang="en-GB" sz="4050" dirty="0">
                <a:solidFill>
                  <a:schemeClr val="bg1"/>
                </a:solidFill>
              </a:rPr>
              <a:t>JOKE</a:t>
            </a:r>
          </a:p>
          <a:p>
            <a:pPr algn="ctr"/>
            <a:r>
              <a:rPr lang="en-GB" sz="4050" dirty="0">
                <a:solidFill>
                  <a:schemeClr val="bg1"/>
                </a:solidFill>
              </a:rPr>
              <a:t>COMEDIAN</a:t>
            </a:r>
          </a:p>
        </p:txBody>
      </p:sp>
    </p:spTree>
    <p:extLst>
      <p:ext uri="{BB962C8B-B14F-4D97-AF65-F5344CB8AC3E}">
        <p14:creationId xmlns:p14="http://schemas.microsoft.com/office/powerpoint/2010/main" val="36716717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5122D9-A415-4C7C-871B-02F692196203}"/>
              </a:ext>
            </a:extLst>
          </p:cNvPr>
          <p:cNvSpPr/>
          <p:nvPr/>
        </p:nvSpPr>
        <p:spPr>
          <a:xfrm>
            <a:off x="2037398" y="1374591"/>
            <a:ext cx="5069205" cy="4131900"/>
          </a:xfrm>
          <a:prstGeom prst="rect">
            <a:avLst/>
          </a:prstGeom>
        </p:spPr>
        <p:txBody>
          <a:bodyPr wrap="square">
            <a:spAutoFit/>
          </a:bodyPr>
          <a:lstStyle/>
          <a:p>
            <a:pPr algn="ctr"/>
            <a:r>
              <a:rPr lang="en-GB" sz="6000" cap="all" dirty="0">
                <a:solidFill>
                  <a:srgbClr val="FFFFFF"/>
                </a:solidFill>
                <a:latin typeface="Futura-Bold" pitchFamily="2" charset="0"/>
              </a:rPr>
              <a:t>AEROPLANE</a:t>
            </a:r>
          </a:p>
          <a:p>
            <a:pPr algn="ctr"/>
            <a:r>
              <a:rPr lang="en-GB" sz="4050" dirty="0">
                <a:solidFill>
                  <a:schemeClr val="bg1"/>
                </a:solidFill>
              </a:rPr>
              <a:t>FLY</a:t>
            </a:r>
          </a:p>
          <a:p>
            <a:pPr algn="ctr"/>
            <a:r>
              <a:rPr lang="en-GB" sz="4050" dirty="0">
                <a:solidFill>
                  <a:schemeClr val="bg1"/>
                </a:solidFill>
              </a:rPr>
              <a:t>HOLIDAY</a:t>
            </a:r>
          </a:p>
          <a:p>
            <a:pPr algn="ctr"/>
            <a:r>
              <a:rPr lang="en-GB" sz="4050" dirty="0">
                <a:solidFill>
                  <a:schemeClr val="bg1"/>
                </a:solidFill>
              </a:rPr>
              <a:t>AIRPORT</a:t>
            </a:r>
          </a:p>
          <a:p>
            <a:pPr algn="ctr"/>
            <a:r>
              <a:rPr lang="en-GB" sz="4050" dirty="0">
                <a:solidFill>
                  <a:schemeClr val="bg1"/>
                </a:solidFill>
              </a:rPr>
              <a:t>TRAVEL</a:t>
            </a:r>
          </a:p>
          <a:p>
            <a:pPr algn="ctr"/>
            <a:r>
              <a:rPr lang="en-GB" sz="4050" dirty="0">
                <a:solidFill>
                  <a:schemeClr val="bg1"/>
                </a:solidFill>
              </a:rPr>
              <a:t>JET</a:t>
            </a:r>
          </a:p>
        </p:txBody>
      </p:sp>
    </p:spTree>
    <p:extLst>
      <p:ext uri="{BB962C8B-B14F-4D97-AF65-F5344CB8AC3E}">
        <p14:creationId xmlns:p14="http://schemas.microsoft.com/office/powerpoint/2010/main" val="1577817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46549B-C8A3-4842-9544-D98DC370E008}"/>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GOAL</a:t>
            </a:r>
          </a:p>
          <a:p>
            <a:pPr algn="ctr"/>
            <a:r>
              <a:rPr lang="en-GB" sz="4050" dirty="0">
                <a:solidFill>
                  <a:schemeClr val="bg1"/>
                </a:solidFill>
              </a:rPr>
              <a:t>SCORE</a:t>
            </a:r>
          </a:p>
          <a:p>
            <a:pPr algn="ctr"/>
            <a:r>
              <a:rPr lang="en-GB" sz="4050" dirty="0">
                <a:solidFill>
                  <a:schemeClr val="bg1"/>
                </a:solidFill>
              </a:rPr>
              <a:t>POINT</a:t>
            </a:r>
          </a:p>
          <a:p>
            <a:pPr algn="ctr"/>
            <a:r>
              <a:rPr lang="en-GB" sz="4050" dirty="0">
                <a:solidFill>
                  <a:schemeClr val="bg1"/>
                </a:solidFill>
              </a:rPr>
              <a:t>WIN</a:t>
            </a:r>
          </a:p>
          <a:p>
            <a:pPr algn="ctr"/>
            <a:r>
              <a:rPr lang="en-GB" sz="4050" dirty="0">
                <a:solidFill>
                  <a:schemeClr val="bg1"/>
                </a:solidFill>
              </a:rPr>
              <a:t>SPORTS</a:t>
            </a:r>
          </a:p>
          <a:p>
            <a:pPr algn="ctr"/>
            <a:r>
              <a:rPr lang="en-GB" sz="4050" dirty="0">
                <a:solidFill>
                  <a:schemeClr val="bg1"/>
                </a:solidFill>
              </a:rPr>
              <a:t>FOOTBALL</a:t>
            </a:r>
          </a:p>
        </p:txBody>
      </p:sp>
    </p:spTree>
    <p:extLst>
      <p:ext uri="{BB962C8B-B14F-4D97-AF65-F5344CB8AC3E}">
        <p14:creationId xmlns:p14="http://schemas.microsoft.com/office/powerpoint/2010/main" val="23637011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7FCB99-A1AE-4681-B2B4-91D259734174}"/>
              </a:ext>
            </a:extLst>
          </p:cNvPr>
          <p:cNvSpPr/>
          <p:nvPr/>
        </p:nvSpPr>
        <p:spPr>
          <a:xfrm>
            <a:off x="1691640" y="1374591"/>
            <a:ext cx="5760720" cy="4131900"/>
          </a:xfrm>
          <a:prstGeom prst="rect">
            <a:avLst/>
          </a:prstGeom>
        </p:spPr>
        <p:txBody>
          <a:bodyPr wrap="square">
            <a:spAutoFit/>
          </a:bodyPr>
          <a:lstStyle/>
          <a:p>
            <a:pPr algn="ctr"/>
            <a:r>
              <a:rPr lang="en-GB" sz="6000" cap="all" dirty="0">
                <a:solidFill>
                  <a:srgbClr val="FFFFFF"/>
                </a:solidFill>
                <a:latin typeface="Futura-Bold" pitchFamily="2" charset="0"/>
              </a:rPr>
              <a:t>MONOPOLY</a:t>
            </a:r>
          </a:p>
          <a:p>
            <a:pPr algn="ctr"/>
            <a:r>
              <a:rPr lang="en-GB" sz="4050" dirty="0">
                <a:solidFill>
                  <a:schemeClr val="bg1"/>
                </a:solidFill>
              </a:rPr>
              <a:t>BOARD</a:t>
            </a:r>
          </a:p>
          <a:p>
            <a:pPr algn="ctr"/>
            <a:r>
              <a:rPr lang="en-GB" sz="4050" dirty="0">
                <a:solidFill>
                  <a:schemeClr val="bg1"/>
                </a:solidFill>
              </a:rPr>
              <a:t>GAME</a:t>
            </a:r>
          </a:p>
          <a:p>
            <a:pPr algn="ctr"/>
            <a:r>
              <a:rPr lang="en-GB" sz="4050" dirty="0">
                <a:solidFill>
                  <a:schemeClr val="bg1"/>
                </a:solidFill>
              </a:rPr>
              <a:t>MONEY</a:t>
            </a:r>
          </a:p>
          <a:p>
            <a:pPr algn="ctr"/>
            <a:r>
              <a:rPr lang="en-GB" sz="4050" dirty="0">
                <a:solidFill>
                  <a:schemeClr val="bg1"/>
                </a:solidFill>
              </a:rPr>
              <a:t>PROPERTY</a:t>
            </a:r>
          </a:p>
          <a:p>
            <a:pPr algn="ctr"/>
            <a:r>
              <a:rPr lang="en-GB" sz="4050" dirty="0">
                <a:solidFill>
                  <a:schemeClr val="bg1"/>
                </a:solidFill>
              </a:rPr>
              <a:t>BANKER</a:t>
            </a:r>
          </a:p>
        </p:txBody>
      </p:sp>
    </p:spTree>
    <p:extLst>
      <p:ext uri="{BB962C8B-B14F-4D97-AF65-F5344CB8AC3E}">
        <p14:creationId xmlns:p14="http://schemas.microsoft.com/office/powerpoint/2010/main" val="1802180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09799F-790E-4464-A8F7-C203A18DF2B2}"/>
              </a:ext>
            </a:extLst>
          </p:cNvPr>
          <p:cNvSpPr/>
          <p:nvPr/>
        </p:nvSpPr>
        <p:spPr>
          <a:xfrm>
            <a:off x="1776926" y="1374591"/>
            <a:ext cx="5590149" cy="4131900"/>
          </a:xfrm>
          <a:prstGeom prst="rect">
            <a:avLst/>
          </a:prstGeom>
        </p:spPr>
        <p:txBody>
          <a:bodyPr wrap="square">
            <a:spAutoFit/>
          </a:bodyPr>
          <a:lstStyle/>
          <a:p>
            <a:pPr algn="ctr"/>
            <a:r>
              <a:rPr lang="en-GB" sz="6000" cap="all" dirty="0">
                <a:solidFill>
                  <a:srgbClr val="FFFFFF"/>
                </a:solidFill>
                <a:latin typeface="Futura-Bold" pitchFamily="2" charset="0"/>
              </a:rPr>
              <a:t>TOOTHBUSH</a:t>
            </a:r>
          </a:p>
          <a:p>
            <a:pPr algn="ctr"/>
            <a:r>
              <a:rPr lang="en-GB" sz="4050" dirty="0">
                <a:solidFill>
                  <a:schemeClr val="bg1"/>
                </a:solidFill>
              </a:rPr>
              <a:t>CLEAN</a:t>
            </a:r>
          </a:p>
          <a:p>
            <a:pPr algn="ctr"/>
            <a:r>
              <a:rPr lang="en-GB" sz="4050" dirty="0">
                <a:solidFill>
                  <a:schemeClr val="bg1"/>
                </a:solidFill>
              </a:rPr>
              <a:t>MORNING</a:t>
            </a:r>
          </a:p>
          <a:p>
            <a:pPr algn="ctr"/>
            <a:r>
              <a:rPr lang="en-GB" sz="4050" dirty="0">
                <a:solidFill>
                  <a:schemeClr val="bg1"/>
                </a:solidFill>
              </a:rPr>
              <a:t>TOOTHPASTE </a:t>
            </a:r>
          </a:p>
          <a:p>
            <a:pPr algn="ctr"/>
            <a:r>
              <a:rPr lang="en-GB" sz="4050" dirty="0">
                <a:solidFill>
                  <a:schemeClr val="bg1"/>
                </a:solidFill>
              </a:rPr>
              <a:t>DENTIST</a:t>
            </a:r>
          </a:p>
          <a:p>
            <a:pPr algn="ctr"/>
            <a:r>
              <a:rPr lang="en-GB" sz="4050" dirty="0">
                <a:solidFill>
                  <a:schemeClr val="bg1"/>
                </a:solidFill>
              </a:rPr>
              <a:t>TEETH / TOOTH</a:t>
            </a:r>
          </a:p>
        </p:txBody>
      </p:sp>
    </p:spTree>
    <p:extLst>
      <p:ext uri="{BB962C8B-B14F-4D97-AF65-F5344CB8AC3E}">
        <p14:creationId xmlns:p14="http://schemas.microsoft.com/office/powerpoint/2010/main" val="17318852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65D368-B371-4BF1-B3BA-3BB515F92F66}"/>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PIANO</a:t>
            </a:r>
          </a:p>
          <a:p>
            <a:pPr algn="ctr"/>
            <a:r>
              <a:rPr lang="en-GB" sz="4050" dirty="0">
                <a:solidFill>
                  <a:schemeClr val="bg1"/>
                </a:solidFill>
              </a:rPr>
              <a:t>INSTRUMENT</a:t>
            </a:r>
          </a:p>
          <a:p>
            <a:pPr algn="ctr"/>
            <a:r>
              <a:rPr lang="en-GB" sz="4050" dirty="0">
                <a:solidFill>
                  <a:schemeClr val="bg1"/>
                </a:solidFill>
              </a:rPr>
              <a:t>KEYS</a:t>
            </a:r>
          </a:p>
          <a:p>
            <a:pPr algn="ctr"/>
            <a:r>
              <a:rPr lang="en-GB" sz="4050" dirty="0">
                <a:solidFill>
                  <a:schemeClr val="bg1"/>
                </a:solidFill>
              </a:rPr>
              <a:t>MUSIC</a:t>
            </a:r>
          </a:p>
          <a:p>
            <a:pPr algn="ctr"/>
            <a:r>
              <a:rPr lang="en-GB" sz="4050" dirty="0">
                <a:solidFill>
                  <a:schemeClr val="bg1"/>
                </a:solidFill>
              </a:rPr>
              <a:t>NOTES</a:t>
            </a:r>
          </a:p>
          <a:p>
            <a:pPr algn="ctr"/>
            <a:r>
              <a:rPr lang="en-GB" sz="4050" dirty="0">
                <a:solidFill>
                  <a:schemeClr val="bg1"/>
                </a:solidFill>
              </a:rPr>
              <a:t>HANDS </a:t>
            </a:r>
          </a:p>
        </p:txBody>
      </p:sp>
    </p:spTree>
    <p:extLst>
      <p:ext uri="{BB962C8B-B14F-4D97-AF65-F5344CB8AC3E}">
        <p14:creationId xmlns:p14="http://schemas.microsoft.com/office/powerpoint/2010/main" val="36764239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444021-C637-4DE1-BE14-34B70D63C8C4}"/>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SCHOOL</a:t>
            </a:r>
          </a:p>
          <a:p>
            <a:pPr algn="ctr"/>
            <a:r>
              <a:rPr lang="en-GB" sz="4050" dirty="0">
                <a:solidFill>
                  <a:schemeClr val="bg1"/>
                </a:solidFill>
              </a:rPr>
              <a:t>EDUCATION</a:t>
            </a:r>
          </a:p>
          <a:p>
            <a:pPr algn="ctr"/>
            <a:r>
              <a:rPr lang="en-GB" sz="4050" dirty="0">
                <a:solidFill>
                  <a:schemeClr val="bg1"/>
                </a:solidFill>
              </a:rPr>
              <a:t>TEACHERS</a:t>
            </a:r>
          </a:p>
          <a:p>
            <a:pPr algn="ctr"/>
            <a:r>
              <a:rPr lang="en-GB" sz="4050" dirty="0">
                <a:solidFill>
                  <a:schemeClr val="bg1"/>
                </a:solidFill>
              </a:rPr>
              <a:t>LESSONS</a:t>
            </a:r>
          </a:p>
          <a:p>
            <a:pPr algn="ctr"/>
            <a:r>
              <a:rPr lang="en-GB" sz="4050" dirty="0">
                <a:solidFill>
                  <a:schemeClr val="bg1"/>
                </a:solidFill>
              </a:rPr>
              <a:t>SUBJECTS</a:t>
            </a:r>
          </a:p>
          <a:p>
            <a:pPr algn="ctr"/>
            <a:r>
              <a:rPr lang="en-GB" sz="4050" dirty="0">
                <a:solidFill>
                  <a:schemeClr val="bg1"/>
                </a:solidFill>
              </a:rPr>
              <a:t>SCHOOL NAMES</a:t>
            </a:r>
          </a:p>
        </p:txBody>
      </p:sp>
    </p:spTree>
    <p:extLst>
      <p:ext uri="{BB962C8B-B14F-4D97-AF65-F5344CB8AC3E}">
        <p14:creationId xmlns:p14="http://schemas.microsoft.com/office/powerpoint/2010/main" val="5873919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044B8D-D274-44AB-9A6F-BE589B3CEC0F}"/>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ELEPHANT</a:t>
            </a:r>
          </a:p>
          <a:p>
            <a:pPr algn="ctr"/>
            <a:r>
              <a:rPr lang="en-GB" sz="4050" dirty="0">
                <a:solidFill>
                  <a:schemeClr val="bg1"/>
                </a:solidFill>
              </a:rPr>
              <a:t>ANIMAL</a:t>
            </a:r>
          </a:p>
          <a:p>
            <a:pPr algn="ctr"/>
            <a:r>
              <a:rPr lang="en-GB" sz="4050" dirty="0">
                <a:solidFill>
                  <a:schemeClr val="bg1"/>
                </a:solidFill>
              </a:rPr>
              <a:t>TRUNK</a:t>
            </a:r>
          </a:p>
          <a:p>
            <a:pPr algn="ctr"/>
            <a:r>
              <a:rPr lang="en-GB" sz="4050" dirty="0">
                <a:solidFill>
                  <a:schemeClr val="bg1"/>
                </a:solidFill>
              </a:rPr>
              <a:t>GREY</a:t>
            </a:r>
          </a:p>
          <a:p>
            <a:pPr algn="ctr"/>
            <a:r>
              <a:rPr lang="en-GB" sz="4050" dirty="0">
                <a:solidFill>
                  <a:schemeClr val="bg1"/>
                </a:solidFill>
              </a:rPr>
              <a:t>AFRICAN / INDIAN </a:t>
            </a:r>
          </a:p>
          <a:p>
            <a:pPr algn="ctr"/>
            <a:r>
              <a:rPr lang="en-GB" sz="4050" dirty="0">
                <a:solidFill>
                  <a:schemeClr val="bg1"/>
                </a:solidFill>
              </a:rPr>
              <a:t>DUMBO</a:t>
            </a:r>
          </a:p>
        </p:txBody>
      </p:sp>
    </p:spTree>
    <p:extLst>
      <p:ext uri="{BB962C8B-B14F-4D97-AF65-F5344CB8AC3E}">
        <p14:creationId xmlns:p14="http://schemas.microsoft.com/office/powerpoint/2010/main" val="1022673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044B8D-D274-44AB-9A6F-BE589B3CEC0F}"/>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SPOTIFY</a:t>
            </a:r>
          </a:p>
          <a:p>
            <a:pPr algn="ctr"/>
            <a:r>
              <a:rPr lang="en-GB" sz="4050" dirty="0">
                <a:solidFill>
                  <a:schemeClr val="bg1"/>
                </a:solidFill>
              </a:rPr>
              <a:t>MUSIC</a:t>
            </a:r>
          </a:p>
          <a:p>
            <a:pPr algn="ctr"/>
            <a:r>
              <a:rPr lang="en-GB" sz="4050" dirty="0">
                <a:solidFill>
                  <a:schemeClr val="bg1"/>
                </a:solidFill>
              </a:rPr>
              <a:t>APP</a:t>
            </a:r>
          </a:p>
          <a:p>
            <a:pPr algn="ctr"/>
            <a:r>
              <a:rPr lang="en-GB" sz="4050" dirty="0">
                <a:solidFill>
                  <a:schemeClr val="bg1"/>
                </a:solidFill>
              </a:rPr>
              <a:t>SONGS</a:t>
            </a:r>
          </a:p>
          <a:p>
            <a:pPr algn="ctr"/>
            <a:r>
              <a:rPr lang="en-GB" sz="4050" dirty="0">
                <a:solidFill>
                  <a:schemeClr val="bg1"/>
                </a:solidFill>
              </a:rPr>
              <a:t>PLAY</a:t>
            </a:r>
          </a:p>
          <a:p>
            <a:pPr algn="ctr"/>
            <a:r>
              <a:rPr lang="en-GB" sz="4050" dirty="0">
                <a:solidFill>
                  <a:schemeClr val="bg1"/>
                </a:solidFill>
              </a:rPr>
              <a:t>PLAYLISTS</a:t>
            </a:r>
          </a:p>
        </p:txBody>
      </p:sp>
    </p:spTree>
    <p:extLst>
      <p:ext uri="{BB962C8B-B14F-4D97-AF65-F5344CB8AC3E}">
        <p14:creationId xmlns:p14="http://schemas.microsoft.com/office/powerpoint/2010/main" val="494732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044B8D-D274-44AB-9A6F-BE589B3CEC0F}"/>
              </a:ext>
            </a:extLst>
          </p:cNvPr>
          <p:cNvSpPr/>
          <p:nvPr/>
        </p:nvSpPr>
        <p:spPr>
          <a:xfrm>
            <a:off x="2286000" y="1374591"/>
            <a:ext cx="4572000" cy="4131900"/>
          </a:xfrm>
          <a:prstGeom prst="rect">
            <a:avLst/>
          </a:prstGeom>
        </p:spPr>
        <p:txBody>
          <a:bodyPr>
            <a:spAutoFit/>
          </a:bodyPr>
          <a:lstStyle/>
          <a:p>
            <a:pPr algn="ctr"/>
            <a:r>
              <a:rPr lang="en-GB" sz="6000" cap="all" dirty="0">
                <a:solidFill>
                  <a:srgbClr val="FFFFFF"/>
                </a:solidFill>
                <a:latin typeface="Futura-Bold" pitchFamily="2" charset="0"/>
              </a:rPr>
              <a:t>NANDO’S</a:t>
            </a:r>
          </a:p>
          <a:p>
            <a:pPr algn="ctr"/>
            <a:r>
              <a:rPr lang="en-GB" sz="4050" dirty="0">
                <a:solidFill>
                  <a:schemeClr val="bg1"/>
                </a:solidFill>
              </a:rPr>
              <a:t>CHICKEN</a:t>
            </a:r>
          </a:p>
          <a:p>
            <a:pPr algn="ctr"/>
            <a:r>
              <a:rPr lang="en-GB" sz="4050" dirty="0">
                <a:solidFill>
                  <a:schemeClr val="bg1"/>
                </a:solidFill>
              </a:rPr>
              <a:t>PIRI-PIRI</a:t>
            </a:r>
          </a:p>
          <a:p>
            <a:pPr algn="ctr"/>
            <a:r>
              <a:rPr lang="en-GB" sz="4050" dirty="0">
                <a:solidFill>
                  <a:schemeClr val="bg1"/>
                </a:solidFill>
              </a:rPr>
              <a:t>CHIPS</a:t>
            </a:r>
          </a:p>
          <a:p>
            <a:pPr algn="ctr"/>
            <a:r>
              <a:rPr lang="en-GB" sz="4050" dirty="0">
                <a:solidFill>
                  <a:schemeClr val="bg1"/>
                </a:solidFill>
              </a:rPr>
              <a:t>FOOD</a:t>
            </a:r>
          </a:p>
          <a:p>
            <a:pPr algn="ctr"/>
            <a:r>
              <a:rPr lang="en-GB" sz="4050" dirty="0">
                <a:solidFill>
                  <a:schemeClr val="bg1"/>
                </a:solidFill>
              </a:rPr>
              <a:t>DINNER</a:t>
            </a:r>
          </a:p>
        </p:txBody>
      </p:sp>
    </p:spTree>
    <p:extLst>
      <p:ext uri="{BB962C8B-B14F-4D97-AF65-F5344CB8AC3E}">
        <p14:creationId xmlns:p14="http://schemas.microsoft.com/office/powerpoint/2010/main" val="4028018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138776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pic>
        <p:nvPicPr>
          <p:cNvPr id="3" name="Picture 2">
            <a:extLst>
              <a:ext uri="{FF2B5EF4-FFF2-40B4-BE49-F238E27FC236}">
                <a16:creationId xmlns:a16="http://schemas.microsoft.com/office/drawing/2014/main" id="{FF753091-AB04-4079-A749-E180E818EFA5}"/>
              </a:ext>
            </a:extLst>
          </p:cNvPr>
          <p:cNvPicPr>
            <a:picLocks noChangeAspect="1"/>
          </p:cNvPicPr>
          <p:nvPr/>
        </p:nvPicPr>
        <p:blipFill>
          <a:blip r:embed="rId3"/>
          <a:stretch>
            <a:fillRect/>
          </a:stretch>
        </p:blipFill>
        <p:spPr>
          <a:xfrm>
            <a:off x="1037914" y="1546882"/>
            <a:ext cx="7068171" cy="5039242"/>
          </a:xfrm>
          <a:prstGeom prst="rect">
            <a:avLst/>
          </a:prstGeom>
        </p:spPr>
      </p:pic>
    </p:spTree>
    <p:extLst>
      <p:ext uri="{BB962C8B-B14F-4D97-AF65-F5344CB8AC3E}">
        <p14:creationId xmlns:p14="http://schemas.microsoft.com/office/powerpoint/2010/main" val="311621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277059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pic>
        <p:nvPicPr>
          <p:cNvPr id="2" name="Online Media 1" title="Over 11's Devotional - Adrian Ward">
            <a:hlinkClick r:id="" action="ppaction://media"/>
            <a:extLst>
              <a:ext uri="{FF2B5EF4-FFF2-40B4-BE49-F238E27FC236}">
                <a16:creationId xmlns:a16="http://schemas.microsoft.com/office/drawing/2014/main" id="{554AED79-F533-40C9-9C65-D1413475040C}"/>
              </a:ext>
            </a:extLst>
          </p:cNvPr>
          <p:cNvPicPr>
            <a:picLocks noRot="1" noChangeAspect="1"/>
          </p:cNvPicPr>
          <p:nvPr>
            <a:videoFile r:link="rId1"/>
          </p:nvPr>
        </p:nvPicPr>
        <p:blipFill>
          <a:blip r:embed="rId4"/>
          <a:stretch>
            <a:fillRect/>
          </a:stretch>
        </p:blipFill>
        <p:spPr>
          <a:xfrm>
            <a:off x="0" y="1467678"/>
            <a:ext cx="9144000" cy="5151549"/>
          </a:xfrm>
          <a:prstGeom prst="rect">
            <a:avLst/>
          </a:prstGeom>
        </p:spPr>
      </p:pic>
    </p:spTree>
    <p:extLst>
      <p:ext uri="{BB962C8B-B14F-4D97-AF65-F5344CB8AC3E}">
        <p14:creationId xmlns:p14="http://schemas.microsoft.com/office/powerpoint/2010/main" val="5389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276029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8" name="Content Placeholder 6" descr="A picture containing text, night sky&#10;&#10;Description automatically generated">
            <a:extLst>
              <a:ext uri="{FF2B5EF4-FFF2-40B4-BE49-F238E27FC236}">
                <a16:creationId xmlns:a16="http://schemas.microsoft.com/office/drawing/2014/main" id="{DC41F389-9319-4AF2-B07B-3B5B05A8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10" name="Picture 9">
            <a:extLst>
              <a:ext uri="{FF2B5EF4-FFF2-40B4-BE49-F238E27FC236}">
                <a16:creationId xmlns:a16="http://schemas.microsoft.com/office/drawing/2014/main" id="{5DB1FA7F-5F61-46C4-A09D-CEEAC8919CD8}"/>
              </a:ext>
            </a:extLst>
          </p:cNvPr>
          <p:cNvPicPr>
            <a:picLocks noChangeAspect="1"/>
          </p:cNvPicPr>
          <p:nvPr/>
        </p:nvPicPr>
        <p:blipFill>
          <a:blip r:embed="rId3"/>
          <a:stretch>
            <a:fillRect/>
          </a:stretch>
        </p:blipFill>
        <p:spPr>
          <a:xfrm>
            <a:off x="1509712" y="2257631"/>
            <a:ext cx="6124575" cy="4410075"/>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pic>
        <p:nvPicPr>
          <p:cNvPr id="6" name="Picture 5">
            <a:extLst>
              <a:ext uri="{FF2B5EF4-FFF2-40B4-BE49-F238E27FC236}">
                <a16:creationId xmlns:a16="http://schemas.microsoft.com/office/drawing/2014/main" id="{12AA8870-68FE-487C-9F06-BBCFAE3507CE}"/>
              </a:ext>
            </a:extLst>
          </p:cNvPr>
          <p:cNvPicPr>
            <a:picLocks noChangeAspect="1"/>
          </p:cNvPicPr>
          <p:nvPr/>
        </p:nvPicPr>
        <p:blipFill rotWithShape="1">
          <a:blip r:embed="rId3"/>
          <a:srcRect r="908"/>
          <a:stretch/>
        </p:blipFill>
        <p:spPr>
          <a:xfrm>
            <a:off x="1509194" y="2280432"/>
            <a:ext cx="6125611" cy="4343400"/>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46172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29162E4D579C41BCD1F16776778AE9" ma:contentTypeVersion="9" ma:contentTypeDescription="Create a new document." ma:contentTypeScope="" ma:versionID="1b460e5babeed8845184e7bfbc6aa823">
  <xsd:schema xmlns:xsd="http://www.w3.org/2001/XMLSchema" xmlns:xs="http://www.w3.org/2001/XMLSchema" xmlns:p="http://schemas.microsoft.com/office/2006/metadata/properties" xmlns:ns2="d57c9fef-f938-4d67-93bd-58a6284c21c2" targetNamespace="http://schemas.microsoft.com/office/2006/metadata/properties" ma:root="true" ma:fieldsID="fbe8c9068cf728ef162e3de0daa3de1e" ns2:_="">
    <xsd:import namespace="d57c9fef-f938-4d67-93bd-58a6284c21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7c9fef-f938-4d67-93bd-58a6284c21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2.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8F4A7A4-6940-4DEF-BBD9-FCFA22BF6CA7}"/>
</file>

<file path=docProps/app.xml><?xml version="1.0" encoding="utf-8"?>
<Properties xmlns="http://schemas.openxmlformats.org/officeDocument/2006/extended-properties" xmlns:vt="http://schemas.openxmlformats.org/officeDocument/2006/docPropsVTypes">
  <Template>Office Theme</Template>
  <TotalTime>4059</TotalTime>
  <Words>858</Words>
  <Application>Microsoft Office PowerPoint</Application>
  <PresentationFormat>On-screen Show (4:3)</PresentationFormat>
  <Paragraphs>364</Paragraphs>
  <Slides>71</Slides>
  <Notes>0</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71</vt:i4>
      </vt:variant>
    </vt:vector>
  </HeadingPairs>
  <TitlesOfParts>
    <vt:vector size="77" baseType="lpstr">
      <vt:lpstr>-apple-system</vt: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57</cp:revision>
  <cp:lastPrinted>2020-07-14T15:34:19Z</cp:lastPrinted>
  <dcterms:created xsi:type="dcterms:W3CDTF">2020-05-21T08:45:58Z</dcterms:created>
  <dcterms:modified xsi:type="dcterms:W3CDTF">2021-02-05T17:28:35Z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0x0101002A29162E4D579C41BCD1F16776778AE9</vt:lpwstr>
  </property>
</Properties>
</file>