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502" r:id="rId5"/>
    <p:sldId id="258" r:id="rId6"/>
    <p:sldId id="415" r:id="rId7"/>
    <p:sldId id="498" r:id="rId8"/>
    <p:sldId id="297" r:id="rId9"/>
    <p:sldId id="613" r:id="rId10"/>
    <p:sldId id="625" r:id="rId11"/>
    <p:sldId id="626" r:id="rId12"/>
    <p:sldId id="289" r:id="rId13"/>
    <p:sldId id="263" r:id="rId14"/>
    <p:sldId id="695" r:id="rId15"/>
    <p:sldId id="259" r:id="rId16"/>
    <p:sldId id="260" r:id="rId17"/>
    <p:sldId id="261" r:id="rId18"/>
    <p:sldId id="262"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617" r:id="rId41"/>
    <p:sldId id="627" r:id="rId42"/>
    <p:sldId id="643" r:id="rId43"/>
    <p:sldId id="495" r:id="rId44"/>
    <p:sldId id="501" r:id="rId45"/>
    <p:sldId id="694" r:id="rId46"/>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Norman" initials="CN" lastIdx="4" clrIdx="0">
    <p:extLst>
      <p:ext uri="{19B8F6BF-5375-455C-9EA6-DF929625EA0E}">
        <p15:presenceInfo xmlns:p15="http://schemas.microsoft.com/office/powerpoint/2012/main" userId="e30001d87674114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395A"/>
    <a:srgbClr val="E5E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084" autoAdjust="0"/>
    <p:restoredTop sz="94660"/>
  </p:normalViewPr>
  <p:slideViewPr>
    <p:cSldViewPr snapToGrid="0">
      <p:cViewPr varScale="1">
        <p:scale>
          <a:sx n="72" d="100"/>
          <a:sy n="72" d="100"/>
        </p:scale>
        <p:origin x="154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989524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733534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507489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491794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087A48D-5121-4580-B624-F599ACFA33EB}" type="datetimeFigureOut">
              <a:rPr lang="en-GB" smtClean="0"/>
              <a:t>05/02/2021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324497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087A48D-5121-4580-B624-F599ACFA33EB}" type="datetimeFigureOut">
              <a:rPr lang="en-GB" smtClean="0"/>
              <a:t>05/02/2021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528677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87A48D-5121-4580-B624-F599ACFA33EB}" type="datetimeFigureOut">
              <a:rPr lang="en-GB" smtClean="0"/>
              <a:t>05/02/2021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042820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3132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1260529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675918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268280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87A48D-5121-4580-B624-F599ACFA33EB}" type="datetimeFigureOut">
              <a:rPr lang="en-GB" smtClean="0"/>
              <a:t>05/02/2021</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B2063A-22F9-4278-8B90-91A52B18A4DF}" type="slidenum">
              <a:rPr lang="en-GB" smtClean="0"/>
              <a:t>‹#›</a:t>
            </a:fld>
            <a:endParaRPr lang="en-GB"/>
          </a:p>
        </p:txBody>
      </p:sp>
    </p:spTree>
    <p:extLst>
      <p:ext uri="{BB962C8B-B14F-4D97-AF65-F5344CB8AC3E}">
        <p14:creationId xmlns:p14="http://schemas.microsoft.com/office/powerpoint/2010/main" val="19988734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leaders.boys-brigade.org.uk/ourbrand.ht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1.bin"/><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2.xml"/><Relationship Id="rId1" Type="http://schemas.openxmlformats.org/officeDocument/2006/relationships/video" Target="https://www.youtube.com/embed/jy96ZB8Zs_A?feature=oembed" TargetMode="External"/><Relationship Id="rId4" Type="http://schemas.openxmlformats.org/officeDocument/2006/relationships/image" Target="../media/image16.jpeg"/></Relationships>
</file>

<file path=ppt/slides/_rels/slide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1E5BECD-934B-4BBA-A859-D7737E288430}"/>
              </a:ext>
            </a:extLst>
          </p:cNvPr>
          <p:cNvSpPr txBox="1">
            <a:spLocks/>
          </p:cNvSpPr>
          <p:nvPr/>
        </p:nvSpPr>
        <p:spPr>
          <a:xfrm>
            <a:off x="487057" y="528582"/>
            <a:ext cx="8169886" cy="5989663"/>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b="1" dirty="0"/>
              <a:t>Company &amp; Seniors Week 4 Taster Programme</a:t>
            </a:r>
          </a:p>
          <a:p>
            <a:endParaRPr lang="en-GB" sz="1400" dirty="0"/>
          </a:p>
          <a:p>
            <a:r>
              <a:rPr lang="en-GB" sz="1400" dirty="0"/>
              <a:t>_________________________________________________________</a:t>
            </a:r>
          </a:p>
          <a:p>
            <a:endParaRPr lang="en-GB" sz="1400" dirty="0"/>
          </a:p>
          <a:p>
            <a:r>
              <a:rPr lang="en-GB" sz="1400" dirty="0"/>
              <a:t>If you have not already downloaded and installed the Brigade fonts used in this presentation you can download our font pack at</a:t>
            </a:r>
            <a:br>
              <a:rPr lang="en-GB" sz="1400" dirty="0"/>
            </a:br>
            <a:r>
              <a:rPr lang="en-GB" sz="1400" dirty="0">
                <a:hlinkClick r:id="rId2"/>
              </a:rPr>
              <a:t>http://leaders.boys-brigade.org.uk/ourbrand.htm</a:t>
            </a:r>
            <a:endParaRPr lang="en-GB" sz="1400" dirty="0"/>
          </a:p>
          <a:p>
            <a:r>
              <a:rPr lang="en-GB" sz="1400" dirty="0"/>
              <a:t>Alternatively you may just need to check through the presentation to ensure the substitute font used is displaying correctly.</a:t>
            </a:r>
          </a:p>
          <a:p>
            <a:r>
              <a:rPr lang="en-GB" sz="1400" dirty="0"/>
              <a:t>_________________________________________________________</a:t>
            </a:r>
          </a:p>
          <a:p>
            <a:endParaRPr lang="en-GB" sz="1400" dirty="0"/>
          </a:p>
          <a:p>
            <a:r>
              <a:rPr lang="en-GB" sz="1400" dirty="0"/>
              <a:t>All elements of the programme that need to be shown on screen are included in this presentation. Please remove any elements you do not need. This PowerPoint presentation will have any videos mentioned in the programme embedded into it. When you come to these click the play button to start the video. Ensure when sharing your screen through Zoom you tick the ‘Share Computer Sound’ box.</a:t>
            </a:r>
          </a:p>
          <a:p>
            <a:r>
              <a:rPr lang="en-GB" sz="1400" dirty="0"/>
              <a:t>_________________________________________________________</a:t>
            </a:r>
          </a:p>
          <a:p>
            <a:endParaRPr lang="en-GB" sz="1400" dirty="0"/>
          </a:p>
          <a:p>
            <a:r>
              <a:rPr lang="en-GB" sz="1400" dirty="0"/>
              <a:t>Please check through and edit text as required. </a:t>
            </a:r>
            <a:r>
              <a:rPr lang="en-GB" sz="1400" dirty="0" err="1"/>
              <a:t>Rember</a:t>
            </a:r>
            <a:r>
              <a:rPr lang="en-GB" sz="1400" dirty="0"/>
              <a:t> to remind parents / carers to send in photos of their child taking part in the ‘Takeaway Challenge’ and add these in on the ‘Last week’s challenge’ slide. The young people will love seeing themselves here </a:t>
            </a:r>
            <a:r>
              <a:rPr lang="en-GB" sz="1400" dirty="0">
                <a:sym typeface="Wingdings" panose="05000000000000000000" pitchFamily="2" charset="2"/>
              </a:rPr>
              <a:t></a:t>
            </a:r>
          </a:p>
          <a:p>
            <a:endParaRPr lang="en-GB" sz="1400" dirty="0">
              <a:sym typeface="Wingdings" panose="05000000000000000000" pitchFamily="2" charset="2"/>
            </a:endParaRPr>
          </a:p>
          <a:p>
            <a:r>
              <a:rPr lang="en-GB" sz="1400" dirty="0">
                <a:sym typeface="Wingdings" panose="05000000000000000000" pitchFamily="2" charset="2"/>
              </a:rPr>
              <a:t>A template points chart is also included which you can update each week and share as part of your virtual session.</a:t>
            </a:r>
            <a:endParaRPr lang="en-GB" sz="1400" dirty="0"/>
          </a:p>
        </p:txBody>
      </p:sp>
    </p:spTree>
    <p:extLst>
      <p:ext uri="{BB962C8B-B14F-4D97-AF65-F5344CB8AC3E}">
        <p14:creationId xmlns:p14="http://schemas.microsoft.com/office/powerpoint/2010/main" val="4254268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sign&#10;&#10;Description automatically generated">
            <a:extLst>
              <a:ext uri="{FF2B5EF4-FFF2-40B4-BE49-F238E27FC236}">
                <a16:creationId xmlns:a16="http://schemas.microsoft.com/office/drawing/2014/main" id="{3448FA5B-D8A9-472E-93EC-B77D4802E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658339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649119" y="1170766"/>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Last week’s challenge . . .</a:t>
            </a:r>
          </a:p>
        </p:txBody>
      </p:sp>
      <p:pic>
        <p:nvPicPr>
          <p:cNvPr id="7" name="Content Placeholder 6" descr="A picture containing text, night sky&#10;&#10;Description automatically generated">
            <a:extLst>
              <a:ext uri="{FF2B5EF4-FFF2-40B4-BE49-F238E27FC236}">
                <a16:creationId xmlns:a16="http://schemas.microsoft.com/office/drawing/2014/main" id="{A207F540-BEF0-4A93-AF79-E056D94E988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9144000" cy="1232297"/>
          </a:xfrm>
        </p:spPr>
      </p:pic>
      <p:sp>
        <p:nvSpPr>
          <p:cNvPr id="16" name="TextBox 15">
            <a:extLst>
              <a:ext uri="{FF2B5EF4-FFF2-40B4-BE49-F238E27FC236}">
                <a16:creationId xmlns:a16="http://schemas.microsoft.com/office/drawing/2014/main" id="{FD03DCFE-665E-408A-8AE6-9E7216C1002B}"/>
              </a:ext>
            </a:extLst>
          </p:cNvPr>
          <p:cNvSpPr txBox="1"/>
          <p:nvPr/>
        </p:nvSpPr>
        <p:spPr>
          <a:xfrm>
            <a:off x="947530" y="3167390"/>
            <a:ext cx="7248939" cy="523220"/>
          </a:xfrm>
          <a:prstGeom prst="rect">
            <a:avLst/>
          </a:prstGeom>
          <a:noFill/>
        </p:spPr>
        <p:txBody>
          <a:bodyPr wrap="square" rtlCol="0">
            <a:spAutoFit/>
          </a:bodyPr>
          <a:lstStyle/>
          <a:p>
            <a:pPr algn="ctr"/>
            <a:r>
              <a:rPr lang="en-GB" sz="2800" b="1" dirty="0">
                <a:solidFill>
                  <a:srgbClr val="224C8E"/>
                </a:solidFill>
              </a:rPr>
              <a:t>Add photos sent in by parents/carers here!</a:t>
            </a:r>
          </a:p>
        </p:txBody>
      </p:sp>
    </p:spTree>
    <p:extLst>
      <p:ext uri="{BB962C8B-B14F-4D97-AF65-F5344CB8AC3E}">
        <p14:creationId xmlns:p14="http://schemas.microsoft.com/office/powerpoint/2010/main" val="271429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a:extLst>
              <a:ext uri="{FF2B5EF4-FFF2-40B4-BE49-F238E27FC236}">
                <a16:creationId xmlns:a16="http://schemas.microsoft.com/office/drawing/2014/main" id="{941E52E5-EDD7-4C51-94B9-212D5BFD3D8D}"/>
              </a:ext>
            </a:extLst>
          </p:cNvPr>
          <p:cNvGraphicFramePr>
            <a:graphicFrameLocks noChangeAspect="1"/>
          </p:cNvGraphicFramePr>
          <p:nvPr>
            <p:extLst>
              <p:ext uri="{D42A27DB-BD31-4B8C-83A1-F6EECF244321}">
                <p14:modId xmlns:p14="http://schemas.microsoft.com/office/powerpoint/2010/main" val="1817298684"/>
              </p:ext>
            </p:extLst>
          </p:nvPr>
        </p:nvGraphicFramePr>
        <p:xfrm>
          <a:off x="2702072" y="2675730"/>
          <a:ext cx="3950588" cy="3135521"/>
        </p:xfrm>
        <a:graphic>
          <a:graphicData uri="http://schemas.openxmlformats.org/presentationml/2006/ole">
            <mc:AlternateContent xmlns:mc="http://schemas.openxmlformats.org/markup-compatibility/2006">
              <mc:Choice xmlns:v="urn:schemas-microsoft-com:vml" Requires="v">
                <p:oleObj r:id="rId2" imgW="2261520" imgH="1794960" progId="">
                  <p:embed/>
                </p:oleObj>
              </mc:Choice>
              <mc:Fallback>
                <p:oleObj r:id="rId2" imgW="2261520" imgH="1794960" progId="">
                  <p:embed/>
                  <p:pic>
                    <p:nvPicPr>
                      <p:cNvPr id="0" name=""/>
                      <p:cNvPicPr/>
                      <p:nvPr/>
                    </p:nvPicPr>
                    <p:blipFill>
                      <a:blip r:embed="rId3"/>
                      <a:stretch>
                        <a:fillRect/>
                      </a:stretch>
                    </p:blipFill>
                    <p:spPr>
                      <a:xfrm>
                        <a:off x="2702072" y="2675730"/>
                        <a:ext cx="3950588" cy="3135521"/>
                      </a:xfrm>
                      <a:prstGeom prst="rect">
                        <a:avLst/>
                      </a:prstGeom>
                    </p:spPr>
                  </p:pic>
                </p:oleObj>
              </mc:Fallback>
            </mc:AlternateContent>
          </a:graphicData>
        </a:graphic>
      </p:graphicFrame>
      <p:sp>
        <p:nvSpPr>
          <p:cNvPr id="4" name="Title 1">
            <a:extLst>
              <a:ext uri="{FF2B5EF4-FFF2-40B4-BE49-F238E27FC236}">
                <a16:creationId xmlns:a16="http://schemas.microsoft.com/office/drawing/2014/main" id="{57E579BB-6F63-43CC-933B-D3C81DB7DD73}"/>
              </a:ext>
            </a:extLst>
          </p:cNvPr>
          <p:cNvSpPr txBox="1">
            <a:spLocks/>
          </p:cNvSpPr>
          <p:nvPr/>
        </p:nvSpPr>
        <p:spPr>
          <a:xfrm>
            <a:off x="628650" y="1503351"/>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Remember to share your photos with us</a:t>
            </a:r>
          </a:p>
        </p:txBody>
      </p:sp>
      <p:sp>
        <p:nvSpPr>
          <p:cNvPr id="8" name="Title 1">
            <a:extLst>
              <a:ext uri="{FF2B5EF4-FFF2-40B4-BE49-F238E27FC236}">
                <a16:creationId xmlns:a16="http://schemas.microsoft.com/office/drawing/2014/main" id="{07291821-A2E8-42BA-94BD-0B63EA8252AB}"/>
              </a:ext>
            </a:extLst>
          </p:cNvPr>
          <p:cNvSpPr txBox="1">
            <a:spLocks/>
          </p:cNvSpPr>
          <p:nvPr/>
        </p:nvSpPr>
        <p:spPr>
          <a:xfrm>
            <a:off x="638437" y="5507270"/>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rgbClr val="2D395A"/>
                </a:solidFill>
                <a:latin typeface="Futura-Bold" pitchFamily="2" charset="0"/>
              </a:rPr>
              <a:t>Send by email to </a:t>
            </a:r>
            <a:r>
              <a:rPr lang="en-GB" sz="2400" dirty="0" err="1">
                <a:solidFill>
                  <a:srgbClr val="2D395A"/>
                </a:solidFill>
                <a:latin typeface="Futura-Bold" pitchFamily="2" charset="0"/>
              </a:rPr>
              <a:t>xxxxxxx</a:t>
            </a:r>
            <a:r>
              <a:rPr lang="en-GB" sz="2400" dirty="0">
                <a:solidFill>
                  <a:srgbClr val="2D395A"/>
                </a:solidFill>
                <a:latin typeface="Futura-Bold" pitchFamily="2" charset="0"/>
              </a:rPr>
              <a:t> or via WhatsApp/SMS/Social Media</a:t>
            </a:r>
          </a:p>
        </p:txBody>
      </p:sp>
      <p:pic>
        <p:nvPicPr>
          <p:cNvPr id="6" name="Content Placeholder 6" descr="A picture containing text, night sky&#10;&#10;Description automatically generated">
            <a:extLst>
              <a:ext uri="{FF2B5EF4-FFF2-40B4-BE49-F238E27FC236}">
                <a16:creationId xmlns:a16="http://schemas.microsoft.com/office/drawing/2014/main" id="{665EF5A8-1BE8-4BCF-8FCB-39E516A402BE}"/>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0" y="-1"/>
            <a:ext cx="9144000" cy="1232297"/>
          </a:xfrm>
        </p:spPr>
      </p:pic>
    </p:spTree>
    <p:extLst>
      <p:ext uri="{BB962C8B-B14F-4D97-AF65-F5344CB8AC3E}">
        <p14:creationId xmlns:p14="http://schemas.microsoft.com/office/powerpoint/2010/main" val="379400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80B3F-BC34-4DD5-B0B5-4DF1572FB66B}"/>
              </a:ext>
            </a:extLst>
          </p:cNvPr>
          <p:cNvSpPr>
            <a:spLocks noGrp="1"/>
          </p:cNvSpPr>
          <p:nvPr>
            <p:ph type="title"/>
          </p:nvPr>
        </p:nvSpPr>
        <p:spPr>
          <a:xfrm>
            <a:off x="628647" y="1378324"/>
            <a:ext cx="7886700" cy="689724"/>
          </a:xfrm>
        </p:spPr>
        <p:txBody>
          <a:bodyPr>
            <a:normAutofit/>
          </a:bodyPr>
          <a:lstStyle/>
          <a:p>
            <a:pPr algn="ctr"/>
            <a:r>
              <a:rPr lang="en-GB" sz="3600" dirty="0">
                <a:solidFill>
                  <a:srgbClr val="002060"/>
                </a:solidFill>
                <a:latin typeface="Futura-Bold" pitchFamily="2" charset="0"/>
              </a:rPr>
              <a:t>#</a:t>
            </a:r>
            <a:r>
              <a:rPr lang="en-GB" sz="3600" dirty="0" err="1">
                <a:solidFill>
                  <a:srgbClr val="002060"/>
                </a:solidFill>
                <a:latin typeface="Futura-Bold" pitchFamily="2" charset="0"/>
              </a:rPr>
              <a:t>BBatHOME</a:t>
            </a:r>
            <a:r>
              <a:rPr lang="en-GB" sz="3600" dirty="0">
                <a:solidFill>
                  <a:srgbClr val="002060"/>
                </a:solidFill>
                <a:latin typeface="Futura-Bold" pitchFamily="2" charset="0"/>
              </a:rPr>
              <a:t> Points Chart</a:t>
            </a:r>
          </a:p>
        </p:txBody>
      </p:sp>
      <p:sp>
        <p:nvSpPr>
          <p:cNvPr id="5" name="Rectangle 4">
            <a:extLst>
              <a:ext uri="{FF2B5EF4-FFF2-40B4-BE49-F238E27FC236}">
                <a16:creationId xmlns:a16="http://schemas.microsoft.com/office/drawing/2014/main" id="{5453E051-1768-4BCD-AACA-F71179035BF1}"/>
              </a:ext>
            </a:extLst>
          </p:cNvPr>
          <p:cNvSpPr/>
          <p:nvPr/>
        </p:nvSpPr>
        <p:spPr>
          <a:xfrm>
            <a:off x="565039" y="5782368"/>
            <a:ext cx="8146112" cy="876971"/>
          </a:xfrm>
          <a:prstGeom prst="rect">
            <a:avLst/>
          </a:prstGeom>
        </p:spPr>
        <p:txBody>
          <a:bodyPr wrap="square">
            <a:spAutoFit/>
          </a:bodyPr>
          <a:lstStyle/>
          <a:p>
            <a:pPr>
              <a:lnSpc>
                <a:spcPct val="107000"/>
              </a:lnSpc>
              <a:spcAft>
                <a:spcPts val="800"/>
              </a:spcAft>
            </a:pPr>
            <a:r>
              <a:rPr lang="en-GB" sz="1400" b="1" dirty="0">
                <a:latin typeface="Calibri" panose="020F0502020204030204" pitchFamily="34" charset="0"/>
                <a:ea typeface="Calibri" panose="020F0502020204030204" pitchFamily="34" charset="0"/>
                <a:cs typeface="Times New Roman" panose="02020603050405020304" pitchFamily="18" charset="0"/>
              </a:rPr>
              <a:t>We will update points each week and share on our Virtual Sessions!</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300" dirty="0">
                <a:latin typeface="Calibri" panose="020F0502020204030204" pitchFamily="34" charset="0"/>
                <a:ea typeface="Calibri" panose="020F0502020204030204" pitchFamily="34" charset="0"/>
                <a:cs typeface="Times New Roman" panose="02020603050405020304" pitchFamily="18" charset="0"/>
              </a:rPr>
              <a:t>Medals will be awarded as follows:</a:t>
            </a:r>
            <a:br>
              <a:rPr lang="en-GB" sz="1300" dirty="0">
                <a:latin typeface="Calibri" panose="020F0502020204030204" pitchFamily="34" charset="0"/>
                <a:ea typeface="Calibri" panose="020F0502020204030204" pitchFamily="34" charset="0"/>
                <a:cs typeface="Times New Roman" panose="02020603050405020304" pitchFamily="18" charset="0"/>
              </a:rPr>
            </a:br>
            <a:r>
              <a:rPr lang="en-GB" sz="1300" b="1" dirty="0">
                <a:latin typeface="Calibri" panose="020F0502020204030204" pitchFamily="34" charset="0"/>
                <a:ea typeface="Calibri" panose="020F0502020204030204" pitchFamily="34" charset="0"/>
                <a:cs typeface="Times New Roman" panose="02020603050405020304" pitchFamily="18" charset="0"/>
              </a:rPr>
              <a:t>Bronze</a:t>
            </a:r>
            <a:r>
              <a:rPr lang="en-GB" sz="1300" dirty="0">
                <a:latin typeface="Calibri" panose="020F0502020204030204" pitchFamily="34" charset="0"/>
                <a:ea typeface="Calibri" panose="020F0502020204030204" pitchFamily="34" charset="0"/>
                <a:cs typeface="Times New Roman" panose="02020603050405020304" pitchFamily="18" charset="0"/>
              </a:rPr>
              <a:t> = 10+ Points  /  </a:t>
            </a:r>
            <a:r>
              <a:rPr lang="en-GB" sz="1300" b="1" dirty="0">
                <a:latin typeface="Calibri" panose="020F0502020204030204" pitchFamily="34" charset="0"/>
                <a:ea typeface="Calibri" panose="020F0502020204030204" pitchFamily="34" charset="0"/>
                <a:cs typeface="Times New Roman" panose="02020603050405020304" pitchFamily="18" charset="0"/>
              </a:rPr>
              <a:t>Silver</a:t>
            </a:r>
            <a:r>
              <a:rPr lang="en-GB" sz="1300" dirty="0">
                <a:latin typeface="Calibri" panose="020F0502020204030204" pitchFamily="34" charset="0"/>
                <a:ea typeface="Calibri" panose="020F0502020204030204" pitchFamily="34" charset="0"/>
                <a:cs typeface="Times New Roman" panose="02020603050405020304" pitchFamily="18" charset="0"/>
              </a:rPr>
              <a:t> = 20+ Points  /  </a:t>
            </a:r>
            <a:r>
              <a:rPr lang="en-GB" sz="1300" b="1" dirty="0">
                <a:latin typeface="Calibri" panose="020F0502020204030204" pitchFamily="34" charset="0"/>
                <a:ea typeface="Calibri" panose="020F0502020204030204" pitchFamily="34" charset="0"/>
                <a:cs typeface="Times New Roman" panose="02020603050405020304" pitchFamily="18" charset="0"/>
              </a:rPr>
              <a:t>Gold </a:t>
            </a:r>
            <a:r>
              <a:rPr lang="en-GB" sz="1300" dirty="0">
                <a:latin typeface="Calibri" panose="020F0502020204030204" pitchFamily="34" charset="0"/>
                <a:ea typeface="Calibri" panose="020F0502020204030204" pitchFamily="34" charset="0"/>
                <a:cs typeface="Times New Roman" panose="02020603050405020304" pitchFamily="18" charset="0"/>
              </a:rPr>
              <a:t>= 35+ Points  /  </a:t>
            </a:r>
            <a:r>
              <a:rPr lang="en-GB" sz="1300" b="1" dirty="0">
                <a:latin typeface="Calibri" panose="020F0502020204030204" pitchFamily="34" charset="0"/>
                <a:ea typeface="Calibri" panose="020F0502020204030204" pitchFamily="34" charset="0"/>
                <a:cs typeface="Times New Roman" panose="02020603050405020304" pitchFamily="18" charset="0"/>
              </a:rPr>
              <a:t>Diamond</a:t>
            </a:r>
            <a:r>
              <a:rPr lang="en-GB" sz="1300" dirty="0">
                <a:latin typeface="Calibri" panose="020F0502020204030204" pitchFamily="34" charset="0"/>
                <a:ea typeface="Calibri" panose="020F0502020204030204" pitchFamily="34" charset="0"/>
                <a:cs typeface="Times New Roman" panose="02020603050405020304" pitchFamily="18" charset="0"/>
              </a:rPr>
              <a:t> = 50+ Points  /  </a:t>
            </a:r>
            <a:r>
              <a:rPr lang="en-GB" sz="1300" b="1" dirty="0">
                <a:latin typeface="Calibri" panose="020F0502020204030204" pitchFamily="34" charset="0"/>
                <a:ea typeface="Calibri" panose="020F0502020204030204" pitchFamily="34" charset="0"/>
                <a:cs typeface="Times New Roman" panose="02020603050405020304" pitchFamily="18" charset="0"/>
              </a:rPr>
              <a:t>Platinum </a:t>
            </a:r>
            <a:r>
              <a:rPr lang="en-GB" sz="1300" dirty="0">
                <a:latin typeface="Calibri" panose="020F0502020204030204" pitchFamily="34" charset="0"/>
                <a:ea typeface="Calibri" panose="020F0502020204030204" pitchFamily="34" charset="0"/>
                <a:cs typeface="Times New Roman" panose="02020603050405020304" pitchFamily="18" charset="0"/>
              </a:rPr>
              <a:t>= 75+ Points</a:t>
            </a:r>
          </a:p>
        </p:txBody>
      </p:sp>
      <p:pic>
        <p:nvPicPr>
          <p:cNvPr id="9" name="Content Placeholder 6" descr="A picture containing text, night sky&#10;&#10;Description automatically generated">
            <a:extLst>
              <a:ext uri="{FF2B5EF4-FFF2-40B4-BE49-F238E27FC236}">
                <a16:creationId xmlns:a16="http://schemas.microsoft.com/office/drawing/2014/main" id="{80D95613-7331-4ED9-9DA7-10E1A2EC28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
        <p:nvSpPr>
          <p:cNvPr id="7" name="TextBox 6">
            <a:extLst>
              <a:ext uri="{FF2B5EF4-FFF2-40B4-BE49-F238E27FC236}">
                <a16:creationId xmlns:a16="http://schemas.microsoft.com/office/drawing/2014/main" id="{3E5D3964-EB8C-4686-8486-FCEB0E72DA3C}"/>
              </a:ext>
            </a:extLst>
          </p:cNvPr>
          <p:cNvSpPr txBox="1"/>
          <p:nvPr/>
        </p:nvSpPr>
        <p:spPr>
          <a:xfrm>
            <a:off x="947530" y="3167390"/>
            <a:ext cx="7248939" cy="954107"/>
          </a:xfrm>
          <a:prstGeom prst="rect">
            <a:avLst/>
          </a:prstGeom>
          <a:noFill/>
        </p:spPr>
        <p:txBody>
          <a:bodyPr wrap="square" rtlCol="0">
            <a:spAutoFit/>
          </a:bodyPr>
          <a:lstStyle/>
          <a:p>
            <a:pPr algn="ctr"/>
            <a:r>
              <a:rPr lang="en-GB" sz="2800" b="1" dirty="0">
                <a:solidFill>
                  <a:srgbClr val="224C8E"/>
                </a:solidFill>
              </a:rPr>
              <a:t>Copy and paste your latest points chart from the previous week here</a:t>
            </a:r>
          </a:p>
        </p:txBody>
      </p:sp>
    </p:spTree>
    <p:extLst>
      <p:ext uri="{BB962C8B-B14F-4D97-AF65-F5344CB8AC3E}">
        <p14:creationId xmlns:p14="http://schemas.microsoft.com/office/powerpoint/2010/main" val="2902031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sign&#10;&#10;Description automatically generated">
            <a:extLst>
              <a:ext uri="{FF2B5EF4-FFF2-40B4-BE49-F238E27FC236}">
                <a16:creationId xmlns:a16="http://schemas.microsoft.com/office/drawing/2014/main" id="{3448FA5B-D8A9-472E-93EC-B77D4802E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213877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6" descr="A picture containing text, night sky&#10;&#10;Description automatically generated">
            <a:extLst>
              <a:ext uri="{FF2B5EF4-FFF2-40B4-BE49-F238E27FC236}">
                <a16:creationId xmlns:a16="http://schemas.microsoft.com/office/drawing/2014/main" id="{95DF754F-AF07-4845-B292-A0130B9196F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9144000" cy="1232297"/>
          </a:xfrm>
        </p:spPr>
      </p:pic>
      <p:pic>
        <p:nvPicPr>
          <p:cNvPr id="6" name="Picture 5">
            <a:extLst>
              <a:ext uri="{FF2B5EF4-FFF2-40B4-BE49-F238E27FC236}">
                <a16:creationId xmlns:a16="http://schemas.microsoft.com/office/drawing/2014/main" id="{952126A1-2304-4A2D-8DED-2756DB75FF9E}"/>
              </a:ext>
            </a:extLst>
          </p:cNvPr>
          <p:cNvPicPr>
            <a:picLocks noChangeAspect="1"/>
          </p:cNvPicPr>
          <p:nvPr/>
        </p:nvPicPr>
        <p:blipFill>
          <a:blip r:embed="rId3"/>
          <a:stretch>
            <a:fillRect/>
          </a:stretch>
        </p:blipFill>
        <p:spPr>
          <a:xfrm>
            <a:off x="622225" y="1420881"/>
            <a:ext cx="7899549" cy="5258214"/>
          </a:xfrm>
          <a:prstGeom prst="rect">
            <a:avLst/>
          </a:prstGeom>
        </p:spPr>
      </p:pic>
    </p:spTree>
    <p:extLst>
      <p:ext uri="{BB962C8B-B14F-4D97-AF65-F5344CB8AC3E}">
        <p14:creationId xmlns:p14="http://schemas.microsoft.com/office/powerpoint/2010/main" val="311621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sign&#10;&#10;Description automatically generated">
            <a:extLst>
              <a:ext uri="{FF2B5EF4-FFF2-40B4-BE49-F238E27FC236}">
                <a16:creationId xmlns:a16="http://schemas.microsoft.com/office/drawing/2014/main" id="{3448FA5B-D8A9-472E-93EC-B77D4802E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927705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4E0C5-8893-4E34-8E4C-11D73F74331D}"/>
              </a:ext>
            </a:extLst>
          </p:cNvPr>
          <p:cNvSpPr>
            <a:spLocks noGrp="1"/>
          </p:cNvSpPr>
          <p:nvPr>
            <p:ph type="title"/>
          </p:nvPr>
        </p:nvSpPr>
        <p:spPr>
          <a:xfrm>
            <a:off x="628650" y="5193851"/>
            <a:ext cx="7886700" cy="637145"/>
          </a:xfrm>
        </p:spPr>
        <p:txBody>
          <a:bodyPr>
            <a:normAutofit fontScale="90000"/>
          </a:bodyPr>
          <a:lstStyle/>
          <a:p>
            <a:pPr algn="ctr"/>
            <a:r>
              <a:rPr lang="en-GB" dirty="0">
                <a:solidFill>
                  <a:srgbClr val="2D395A"/>
                </a:solidFill>
                <a:latin typeface="Futura-Bold" pitchFamily="2" charset="0"/>
              </a:rPr>
              <a:t>WHERE IN THE WORLD? </a:t>
            </a:r>
          </a:p>
        </p:txBody>
      </p:sp>
      <p:pic>
        <p:nvPicPr>
          <p:cNvPr id="1028" name="Picture 4" descr="World map blank without borders : notinteresting">
            <a:extLst>
              <a:ext uri="{FF2B5EF4-FFF2-40B4-BE49-F238E27FC236}">
                <a16:creationId xmlns:a16="http://schemas.microsoft.com/office/drawing/2014/main" id="{AFB182D2-C7A1-4CAE-8B43-7A8887FA92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446"/>
          <a:stretch/>
        </p:blipFill>
        <p:spPr bwMode="auto">
          <a:xfrm>
            <a:off x="778814" y="1637920"/>
            <a:ext cx="7586374" cy="356811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Text&#10;&#10;Description automatically generated with medium confidence">
            <a:extLst>
              <a:ext uri="{FF2B5EF4-FFF2-40B4-BE49-F238E27FC236}">
                <a16:creationId xmlns:a16="http://schemas.microsoft.com/office/drawing/2014/main" id="{68CFD4AA-1023-4D4C-8A87-546423B887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1772" y="5809270"/>
            <a:ext cx="1480457" cy="592308"/>
          </a:xfrm>
          <a:prstGeom prst="rect">
            <a:avLst/>
          </a:prstGeom>
        </p:spPr>
      </p:pic>
      <p:pic>
        <p:nvPicPr>
          <p:cNvPr id="6" name="Content Placeholder 6" descr="A picture containing text, night sky&#10;&#10;Description automatically generated">
            <a:extLst>
              <a:ext uri="{FF2B5EF4-FFF2-40B4-BE49-F238E27FC236}">
                <a16:creationId xmlns:a16="http://schemas.microsoft.com/office/drawing/2014/main" id="{713542E3-5692-40F6-8151-5E45F7B6ABD3}"/>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0" y="-1"/>
            <a:ext cx="9144000" cy="1232297"/>
          </a:xfrm>
        </p:spPr>
      </p:pic>
    </p:spTree>
    <p:extLst>
      <p:ext uri="{BB962C8B-B14F-4D97-AF65-F5344CB8AC3E}">
        <p14:creationId xmlns:p14="http://schemas.microsoft.com/office/powerpoint/2010/main" val="1957359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3A048A8-32E3-4D70-9CEF-30AA49403200}"/>
              </a:ext>
            </a:extLst>
          </p:cNvPr>
          <p:cNvPicPr>
            <a:picLocks noChangeAspect="1"/>
          </p:cNvPicPr>
          <p:nvPr/>
        </p:nvPicPr>
        <p:blipFill rotWithShape="1">
          <a:blip r:embed="rId2"/>
          <a:srcRect l="2963"/>
          <a:stretch/>
        </p:blipFill>
        <p:spPr>
          <a:xfrm>
            <a:off x="1" y="857250"/>
            <a:ext cx="9143996" cy="5143501"/>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4DD81A26-CFAE-4606-B694-28B5D3C01C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1620092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4E0C5-8893-4E34-8E4C-11D73F74331D}"/>
              </a:ext>
            </a:extLst>
          </p:cNvPr>
          <p:cNvSpPr>
            <a:spLocks noGrp="1"/>
          </p:cNvSpPr>
          <p:nvPr>
            <p:ph type="title"/>
          </p:nvPr>
        </p:nvSpPr>
        <p:spPr>
          <a:xfrm>
            <a:off x="628650" y="1314495"/>
            <a:ext cx="7886700" cy="637145"/>
          </a:xfrm>
        </p:spPr>
        <p:txBody>
          <a:bodyPr>
            <a:normAutofit fontScale="90000"/>
          </a:bodyPr>
          <a:lstStyle/>
          <a:p>
            <a:pPr algn="ctr"/>
            <a:r>
              <a:rPr lang="en-GB" dirty="0">
                <a:solidFill>
                  <a:srgbClr val="2D395A"/>
                </a:solidFill>
                <a:latin typeface="Futura-Bold" pitchFamily="2" charset="0"/>
              </a:rPr>
              <a:t>WHERE IN THE WORLD? </a:t>
            </a:r>
          </a:p>
        </p:txBody>
      </p:sp>
      <p:pic>
        <p:nvPicPr>
          <p:cNvPr id="1028" name="Picture 4" descr="World map blank without borders : notinteresting">
            <a:extLst>
              <a:ext uri="{FF2B5EF4-FFF2-40B4-BE49-F238E27FC236}">
                <a16:creationId xmlns:a16="http://schemas.microsoft.com/office/drawing/2014/main" id="{AFB182D2-C7A1-4CAE-8B43-7A8887FA92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446"/>
          <a:stretch/>
        </p:blipFill>
        <p:spPr bwMode="auto">
          <a:xfrm>
            <a:off x="182631" y="1910723"/>
            <a:ext cx="8639589" cy="4063472"/>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B82BF23D-6DA2-4F55-8625-B59FF1E3BF41}"/>
              </a:ext>
            </a:extLst>
          </p:cNvPr>
          <p:cNvSpPr txBox="1">
            <a:spLocks/>
          </p:cNvSpPr>
          <p:nvPr/>
        </p:nvSpPr>
        <p:spPr>
          <a:xfrm>
            <a:off x="628650" y="5678340"/>
            <a:ext cx="7886700" cy="63714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500" dirty="0">
                <a:solidFill>
                  <a:srgbClr val="2D395A"/>
                </a:solidFill>
                <a:latin typeface="Futura-Bold" pitchFamily="2" charset="0"/>
              </a:rPr>
              <a:t>DRAW AN ‘X’ ON THE MAP FOR YOUR GUESS</a:t>
            </a:r>
          </a:p>
        </p:txBody>
      </p:sp>
      <p:pic>
        <p:nvPicPr>
          <p:cNvPr id="10" name="Content Placeholder 6" descr="A picture containing text, night sky&#10;&#10;Description automatically generated">
            <a:extLst>
              <a:ext uri="{FF2B5EF4-FFF2-40B4-BE49-F238E27FC236}">
                <a16:creationId xmlns:a16="http://schemas.microsoft.com/office/drawing/2014/main" id="{2116FE6A-4F21-43AE-8112-11966EEC70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603040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4E0C5-8893-4E34-8E4C-11D73F74331D}"/>
              </a:ext>
            </a:extLst>
          </p:cNvPr>
          <p:cNvSpPr>
            <a:spLocks noGrp="1"/>
          </p:cNvSpPr>
          <p:nvPr>
            <p:ph type="title"/>
          </p:nvPr>
        </p:nvSpPr>
        <p:spPr>
          <a:xfrm>
            <a:off x="628650" y="1301243"/>
            <a:ext cx="7886700" cy="637145"/>
          </a:xfrm>
        </p:spPr>
        <p:txBody>
          <a:bodyPr>
            <a:normAutofit fontScale="90000"/>
          </a:bodyPr>
          <a:lstStyle/>
          <a:p>
            <a:pPr algn="ctr"/>
            <a:r>
              <a:rPr lang="en-GB" dirty="0">
                <a:solidFill>
                  <a:srgbClr val="2D395A"/>
                </a:solidFill>
                <a:latin typeface="Futura-Bold" pitchFamily="2" charset="0"/>
              </a:rPr>
              <a:t>WHERE IN THE WORLD? </a:t>
            </a:r>
          </a:p>
        </p:txBody>
      </p:sp>
      <p:pic>
        <p:nvPicPr>
          <p:cNvPr id="1028" name="Picture 4" descr="World map blank without borders : notinteresting">
            <a:extLst>
              <a:ext uri="{FF2B5EF4-FFF2-40B4-BE49-F238E27FC236}">
                <a16:creationId xmlns:a16="http://schemas.microsoft.com/office/drawing/2014/main" id="{AFB182D2-C7A1-4CAE-8B43-7A8887FA92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446"/>
          <a:stretch/>
        </p:blipFill>
        <p:spPr bwMode="auto">
          <a:xfrm>
            <a:off x="182631" y="1897471"/>
            <a:ext cx="8639589" cy="4063472"/>
          </a:xfrm>
          <a:prstGeom prst="rect">
            <a:avLst/>
          </a:prstGeom>
          <a:noFill/>
          <a:extLst>
            <a:ext uri="{909E8E84-426E-40DD-AFC4-6F175D3DCCD1}">
              <a14:hiddenFill xmlns:a14="http://schemas.microsoft.com/office/drawing/2010/main">
                <a:solidFill>
                  <a:srgbClr val="FFFFFF"/>
                </a:solidFill>
              </a14:hiddenFill>
            </a:ext>
          </a:extLst>
        </p:spPr>
      </p:pic>
      <p:sp>
        <p:nvSpPr>
          <p:cNvPr id="4" name="Star: 5 Points 3">
            <a:extLst>
              <a:ext uri="{FF2B5EF4-FFF2-40B4-BE49-F238E27FC236}">
                <a16:creationId xmlns:a16="http://schemas.microsoft.com/office/drawing/2014/main" id="{C5782F42-C29A-4256-9F7C-27A92EE13F1D}"/>
              </a:ext>
            </a:extLst>
          </p:cNvPr>
          <p:cNvSpPr/>
          <p:nvPr/>
        </p:nvSpPr>
        <p:spPr>
          <a:xfrm>
            <a:off x="4174434" y="2779976"/>
            <a:ext cx="268357" cy="257255"/>
          </a:xfrm>
          <a:prstGeom prst="star5">
            <a:avLst/>
          </a:prstGeom>
          <a:solidFill>
            <a:srgbClr val="FFFF0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6" name="Title 1">
            <a:extLst>
              <a:ext uri="{FF2B5EF4-FFF2-40B4-BE49-F238E27FC236}">
                <a16:creationId xmlns:a16="http://schemas.microsoft.com/office/drawing/2014/main" id="{F9194B2E-0E94-4046-A2E8-506972E47AC0}"/>
              </a:ext>
            </a:extLst>
          </p:cNvPr>
          <p:cNvSpPr txBox="1">
            <a:spLocks/>
          </p:cNvSpPr>
          <p:nvPr/>
        </p:nvSpPr>
        <p:spPr>
          <a:xfrm>
            <a:off x="628650" y="5665088"/>
            <a:ext cx="7886700" cy="63714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rgbClr val="2D395A"/>
                </a:solidFill>
                <a:latin typeface="Futura-Bold" pitchFamily="2" charset="0"/>
              </a:rPr>
              <a:t>ANSWER – PARIS, FRANCE</a:t>
            </a:r>
          </a:p>
        </p:txBody>
      </p:sp>
      <p:pic>
        <p:nvPicPr>
          <p:cNvPr id="11" name="Content Placeholder 6" descr="A picture containing text, night sky&#10;&#10;Description automatically generated">
            <a:extLst>
              <a:ext uri="{FF2B5EF4-FFF2-40B4-BE49-F238E27FC236}">
                <a16:creationId xmlns:a16="http://schemas.microsoft.com/office/drawing/2014/main" id="{096C4DCE-5571-451C-B3D1-10AC71DFBA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9170208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BAD644-AA3B-4322-8882-F9C6661CF1E1}"/>
              </a:ext>
            </a:extLst>
          </p:cNvPr>
          <p:cNvPicPr>
            <a:picLocks noChangeAspect="1"/>
          </p:cNvPicPr>
          <p:nvPr/>
        </p:nvPicPr>
        <p:blipFill rotWithShape="1">
          <a:blip r:embed="rId2"/>
          <a:srcRect l="2966" t="5378" r="8995" b="5378"/>
          <a:stretch/>
        </p:blipFill>
        <p:spPr>
          <a:xfrm>
            <a:off x="0" y="1374086"/>
            <a:ext cx="9144000" cy="5143500"/>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10419FC2-9272-4967-8ED6-1D57197AAD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50366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4E0C5-8893-4E34-8E4C-11D73F74331D}"/>
              </a:ext>
            </a:extLst>
          </p:cNvPr>
          <p:cNvSpPr>
            <a:spLocks noGrp="1"/>
          </p:cNvSpPr>
          <p:nvPr>
            <p:ph type="title"/>
          </p:nvPr>
        </p:nvSpPr>
        <p:spPr>
          <a:xfrm>
            <a:off x="628650" y="1301243"/>
            <a:ext cx="7886700" cy="637145"/>
          </a:xfrm>
        </p:spPr>
        <p:txBody>
          <a:bodyPr>
            <a:normAutofit fontScale="90000"/>
          </a:bodyPr>
          <a:lstStyle/>
          <a:p>
            <a:pPr algn="ctr"/>
            <a:r>
              <a:rPr lang="en-GB" dirty="0">
                <a:solidFill>
                  <a:srgbClr val="2D395A"/>
                </a:solidFill>
                <a:latin typeface="Futura-Bold" pitchFamily="2" charset="0"/>
              </a:rPr>
              <a:t>WHERE IN THE WORLD? </a:t>
            </a:r>
          </a:p>
        </p:txBody>
      </p:sp>
      <p:pic>
        <p:nvPicPr>
          <p:cNvPr id="1028" name="Picture 4" descr="World map blank without borders : notinteresting">
            <a:extLst>
              <a:ext uri="{FF2B5EF4-FFF2-40B4-BE49-F238E27FC236}">
                <a16:creationId xmlns:a16="http://schemas.microsoft.com/office/drawing/2014/main" id="{AFB182D2-C7A1-4CAE-8B43-7A8887FA92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446"/>
          <a:stretch/>
        </p:blipFill>
        <p:spPr bwMode="auto">
          <a:xfrm>
            <a:off x="182631" y="1897471"/>
            <a:ext cx="8639589" cy="4063472"/>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B82BF23D-6DA2-4F55-8625-B59FF1E3BF41}"/>
              </a:ext>
            </a:extLst>
          </p:cNvPr>
          <p:cNvSpPr txBox="1">
            <a:spLocks/>
          </p:cNvSpPr>
          <p:nvPr/>
        </p:nvSpPr>
        <p:spPr>
          <a:xfrm>
            <a:off x="628650" y="5665088"/>
            <a:ext cx="7886700" cy="63714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500" dirty="0">
                <a:solidFill>
                  <a:srgbClr val="2D395A"/>
                </a:solidFill>
                <a:latin typeface="Futura-Bold" pitchFamily="2" charset="0"/>
              </a:rPr>
              <a:t>DRAW AN ‘X’ ON THE MAP FOR YOUR GUESS</a:t>
            </a:r>
          </a:p>
        </p:txBody>
      </p:sp>
      <p:pic>
        <p:nvPicPr>
          <p:cNvPr id="5" name="Content Placeholder 6" descr="A picture containing text, night sky&#10;&#10;Description automatically generated">
            <a:extLst>
              <a:ext uri="{FF2B5EF4-FFF2-40B4-BE49-F238E27FC236}">
                <a16:creationId xmlns:a16="http://schemas.microsoft.com/office/drawing/2014/main" id="{81EF8AEA-A82C-4A81-83CB-8886BBEDC2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0861580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4E0C5-8893-4E34-8E4C-11D73F74331D}"/>
              </a:ext>
            </a:extLst>
          </p:cNvPr>
          <p:cNvSpPr>
            <a:spLocks noGrp="1"/>
          </p:cNvSpPr>
          <p:nvPr>
            <p:ph type="title"/>
          </p:nvPr>
        </p:nvSpPr>
        <p:spPr>
          <a:xfrm>
            <a:off x="628650" y="1314495"/>
            <a:ext cx="7886700" cy="637145"/>
          </a:xfrm>
        </p:spPr>
        <p:txBody>
          <a:bodyPr>
            <a:normAutofit fontScale="90000"/>
          </a:bodyPr>
          <a:lstStyle/>
          <a:p>
            <a:pPr algn="ctr"/>
            <a:r>
              <a:rPr lang="en-GB" dirty="0">
                <a:solidFill>
                  <a:srgbClr val="2D395A"/>
                </a:solidFill>
                <a:latin typeface="Futura-Bold" pitchFamily="2" charset="0"/>
              </a:rPr>
              <a:t>WHERE IN THE WORLD? </a:t>
            </a:r>
          </a:p>
        </p:txBody>
      </p:sp>
      <p:pic>
        <p:nvPicPr>
          <p:cNvPr id="1028" name="Picture 4" descr="World map blank without borders : notinteresting">
            <a:extLst>
              <a:ext uri="{FF2B5EF4-FFF2-40B4-BE49-F238E27FC236}">
                <a16:creationId xmlns:a16="http://schemas.microsoft.com/office/drawing/2014/main" id="{AFB182D2-C7A1-4CAE-8B43-7A8887FA92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446"/>
          <a:stretch/>
        </p:blipFill>
        <p:spPr bwMode="auto">
          <a:xfrm>
            <a:off x="182631" y="1910723"/>
            <a:ext cx="8639589" cy="4063472"/>
          </a:xfrm>
          <a:prstGeom prst="rect">
            <a:avLst/>
          </a:prstGeom>
          <a:noFill/>
          <a:extLst>
            <a:ext uri="{909E8E84-426E-40DD-AFC4-6F175D3DCCD1}">
              <a14:hiddenFill xmlns:a14="http://schemas.microsoft.com/office/drawing/2010/main">
                <a:solidFill>
                  <a:srgbClr val="FFFFFF"/>
                </a:solidFill>
              </a14:hiddenFill>
            </a:ext>
          </a:extLst>
        </p:spPr>
      </p:pic>
      <p:sp>
        <p:nvSpPr>
          <p:cNvPr id="4" name="Star: 5 Points 3">
            <a:extLst>
              <a:ext uri="{FF2B5EF4-FFF2-40B4-BE49-F238E27FC236}">
                <a16:creationId xmlns:a16="http://schemas.microsoft.com/office/drawing/2014/main" id="{C5782F42-C29A-4256-9F7C-27A92EE13F1D}"/>
              </a:ext>
            </a:extLst>
          </p:cNvPr>
          <p:cNvSpPr/>
          <p:nvPr/>
        </p:nvSpPr>
        <p:spPr>
          <a:xfrm>
            <a:off x="5919490" y="3424708"/>
            <a:ext cx="268357" cy="257255"/>
          </a:xfrm>
          <a:prstGeom prst="star5">
            <a:avLst/>
          </a:prstGeom>
          <a:solidFill>
            <a:srgbClr val="FFFF0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6" name="Title 1">
            <a:extLst>
              <a:ext uri="{FF2B5EF4-FFF2-40B4-BE49-F238E27FC236}">
                <a16:creationId xmlns:a16="http://schemas.microsoft.com/office/drawing/2014/main" id="{F9194B2E-0E94-4046-A2E8-506972E47AC0}"/>
              </a:ext>
            </a:extLst>
          </p:cNvPr>
          <p:cNvSpPr txBox="1">
            <a:spLocks/>
          </p:cNvSpPr>
          <p:nvPr/>
        </p:nvSpPr>
        <p:spPr>
          <a:xfrm>
            <a:off x="628650" y="5678340"/>
            <a:ext cx="7886700" cy="63714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rgbClr val="2D395A"/>
                </a:solidFill>
                <a:latin typeface="Futura-Bold" pitchFamily="2" charset="0"/>
              </a:rPr>
              <a:t>ANSWER – TAJ MAHAL, INDIA</a:t>
            </a:r>
          </a:p>
        </p:txBody>
      </p:sp>
      <p:pic>
        <p:nvPicPr>
          <p:cNvPr id="7" name="Content Placeholder 6" descr="A picture containing text, night sky&#10;&#10;Description automatically generated">
            <a:extLst>
              <a:ext uri="{FF2B5EF4-FFF2-40B4-BE49-F238E27FC236}">
                <a16:creationId xmlns:a16="http://schemas.microsoft.com/office/drawing/2014/main" id="{16296BAA-9B97-4C14-B727-CD2AD74669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17467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18950D-FD76-4C05-B34C-0115D1CCDB6D}"/>
              </a:ext>
            </a:extLst>
          </p:cNvPr>
          <p:cNvPicPr>
            <a:picLocks noChangeAspect="1"/>
          </p:cNvPicPr>
          <p:nvPr/>
        </p:nvPicPr>
        <p:blipFill rotWithShape="1">
          <a:blip r:embed="rId2"/>
          <a:srcRect t="2012" b="9848"/>
          <a:stretch/>
        </p:blipFill>
        <p:spPr>
          <a:xfrm>
            <a:off x="0" y="1453598"/>
            <a:ext cx="9144000" cy="5143500"/>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560BD0BB-784D-469E-9AB1-8DA27EB6A7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667821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4E0C5-8893-4E34-8E4C-11D73F74331D}"/>
              </a:ext>
            </a:extLst>
          </p:cNvPr>
          <p:cNvSpPr>
            <a:spLocks noGrp="1"/>
          </p:cNvSpPr>
          <p:nvPr>
            <p:ph type="title"/>
          </p:nvPr>
        </p:nvSpPr>
        <p:spPr>
          <a:xfrm>
            <a:off x="628650" y="1314495"/>
            <a:ext cx="7886700" cy="637145"/>
          </a:xfrm>
        </p:spPr>
        <p:txBody>
          <a:bodyPr>
            <a:normAutofit fontScale="90000"/>
          </a:bodyPr>
          <a:lstStyle/>
          <a:p>
            <a:pPr algn="ctr"/>
            <a:r>
              <a:rPr lang="en-GB" dirty="0">
                <a:solidFill>
                  <a:srgbClr val="2D395A"/>
                </a:solidFill>
                <a:latin typeface="Futura-Bold" pitchFamily="2" charset="0"/>
              </a:rPr>
              <a:t>WHERE IN THE WORLD? </a:t>
            </a:r>
          </a:p>
        </p:txBody>
      </p:sp>
      <p:pic>
        <p:nvPicPr>
          <p:cNvPr id="1028" name="Picture 4" descr="World map blank without borders : notinteresting">
            <a:extLst>
              <a:ext uri="{FF2B5EF4-FFF2-40B4-BE49-F238E27FC236}">
                <a16:creationId xmlns:a16="http://schemas.microsoft.com/office/drawing/2014/main" id="{AFB182D2-C7A1-4CAE-8B43-7A8887FA92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446"/>
          <a:stretch/>
        </p:blipFill>
        <p:spPr bwMode="auto">
          <a:xfrm>
            <a:off x="182631" y="1910723"/>
            <a:ext cx="8639589" cy="4063472"/>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B82BF23D-6DA2-4F55-8625-B59FF1E3BF41}"/>
              </a:ext>
            </a:extLst>
          </p:cNvPr>
          <p:cNvSpPr txBox="1">
            <a:spLocks/>
          </p:cNvSpPr>
          <p:nvPr/>
        </p:nvSpPr>
        <p:spPr>
          <a:xfrm>
            <a:off x="628650" y="5678340"/>
            <a:ext cx="7886700" cy="63714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500" dirty="0">
                <a:solidFill>
                  <a:srgbClr val="2D395A"/>
                </a:solidFill>
                <a:latin typeface="Futura-Bold" pitchFamily="2" charset="0"/>
              </a:rPr>
              <a:t>DRAW AN ‘X’ ON THE MAP FOR YOUR GUESS</a:t>
            </a:r>
          </a:p>
        </p:txBody>
      </p:sp>
      <p:pic>
        <p:nvPicPr>
          <p:cNvPr id="5" name="Content Placeholder 6" descr="A picture containing text, night sky&#10;&#10;Description automatically generated">
            <a:extLst>
              <a:ext uri="{FF2B5EF4-FFF2-40B4-BE49-F238E27FC236}">
                <a16:creationId xmlns:a16="http://schemas.microsoft.com/office/drawing/2014/main" id="{46FFC6B7-8B00-44D6-8816-AA1439C849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42532734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4E0C5-8893-4E34-8E4C-11D73F74331D}"/>
              </a:ext>
            </a:extLst>
          </p:cNvPr>
          <p:cNvSpPr>
            <a:spLocks noGrp="1"/>
          </p:cNvSpPr>
          <p:nvPr>
            <p:ph type="title"/>
          </p:nvPr>
        </p:nvSpPr>
        <p:spPr>
          <a:xfrm>
            <a:off x="628650" y="1301243"/>
            <a:ext cx="7886700" cy="637145"/>
          </a:xfrm>
        </p:spPr>
        <p:txBody>
          <a:bodyPr>
            <a:normAutofit fontScale="90000"/>
          </a:bodyPr>
          <a:lstStyle/>
          <a:p>
            <a:pPr algn="ctr"/>
            <a:r>
              <a:rPr lang="en-GB" dirty="0">
                <a:solidFill>
                  <a:srgbClr val="2D395A"/>
                </a:solidFill>
                <a:latin typeface="Futura-Bold" pitchFamily="2" charset="0"/>
              </a:rPr>
              <a:t>WHERE IN THE WORLD? </a:t>
            </a:r>
          </a:p>
        </p:txBody>
      </p:sp>
      <p:pic>
        <p:nvPicPr>
          <p:cNvPr id="1028" name="Picture 4" descr="World map blank without borders : notinteresting">
            <a:extLst>
              <a:ext uri="{FF2B5EF4-FFF2-40B4-BE49-F238E27FC236}">
                <a16:creationId xmlns:a16="http://schemas.microsoft.com/office/drawing/2014/main" id="{AFB182D2-C7A1-4CAE-8B43-7A8887FA92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446"/>
          <a:stretch/>
        </p:blipFill>
        <p:spPr bwMode="auto">
          <a:xfrm>
            <a:off x="182631" y="1897471"/>
            <a:ext cx="8639589" cy="4063472"/>
          </a:xfrm>
          <a:prstGeom prst="rect">
            <a:avLst/>
          </a:prstGeom>
          <a:noFill/>
          <a:extLst>
            <a:ext uri="{909E8E84-426E-40DD-AFC4-6F175D3DCCD1}">
              <a14:hiddenFill xmlns:a14="http://schemas.microsoft.com/office/drawing/2010/main">
                <a:solidFill>
                  <a:srgbClr val="FFFFFF"/>
                </a:solidFill>
              </a14:hiddenFill>
            </a:ext>
          </a:extLst>
        </p:spPr>
      </p:pic>
      <p:sp>
        <p:nvSpPr>
          <p:cNvPr id="4" name="Star: 5 Points 3">
            <a:extLst>
              <a:ext uri="{FF2B5EF4-FFF2-40B4-BE49-F238E27FC236}">
                <a16:creationId xmlns:a16="http://schemas.microsoft.com/office/drawing/2014/main" id="{C5782F42-C29A-4256-9F7C-27A92EE13F1D}"/>
              </a:ext>
            </a:extLst>
          </p:cNvPr>
          <p:cNvSpPr/>
          <p:nvPr/>
        </p:nvSpPr>
        <p:spPr>
          <a:xfrm>
            <a:off x="3034828" y="4783841"/>
            <a:ext cx="268357" cy="257255"/>
          </a:xfrm>
          <a:prstGeom prst="star5">
            <a:avLst/>
          </a:prstGeom>
          <a:solidFill>
            <a:srgbClr val="FFFF0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6" name="Title 1">
            <a:extLst>
              <a:ext uri="{FF2B5EF4-FFF2-40B4-BE49-F238E27FC236}">
                <a16:creationId xmlns:a16="http://schemas.microsoft.com/office/drawing/2014/main" id="{F9194B2E-0E94-4046-A2E8-506972E47AC0}"/>
              </a:ext>
            </a:extLst>
          </p:cNvPr>
          <p:cNvSpPr txBox="1">
            <a:spLocks/>
          </p:cNvSpPr>
          <p:nvPr/>
        </p:nvSpPr>
        <p:spPr>
          <a:xfrm>
            <a:off x="628650" y="5665088"/>
            <a:ext cx="7886700" cy="63714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500" dirty="0">
                <a:solidFill>
                  <a:srgbClr val="2D395A"/>
                </a:solidFill>
                <a:latin typeface="Futura-Bold" pitchFamily="2" charset="0"/>
              </a:rPr>
              <a:t>ANSWER – CHRIST THE REDEEMER STATUE, RIO DE JANEIRO, BRAZIL</a:t>
            </a:r>
          </a:p>
        </p:txBody>
      </p:sp>
      <p:pic>
        <p:nvPicPr>
          <p:cNvPr id="7" name="Content Placeholder 6" descr="A picture containing text, night sky&#10;&#10;Description automatically generated">
            <a:extLst>
              <a:ext uri="{FF2B5EF4-FFF2-40B4-BE49-F238E27FC236}">
                <a16:creationId xmlns:a16="http://schemas.microsoft.com/office/drawing/2014/main" id="{A9D84E51-670E-48C3-B499-B19AFF30EF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5713387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3215EA-1FEE-406B-B954-FA0AA8E4C75F}"/>
              </a:ext>
            </a:extLst>
          </p:cNvPr>
          <p:cNvPicPr>
            <a:picLocks noChangeAspect="1"/>
          </p:cNvPicPr>
          <p:nvPr/>
        </p:nvPicPr>
        <p:blipFill rotWithShape="1">
          <a:blip r:embed="rId2"/>
          <a:srcRect t="3274"/>
          <a:stretch/>
        </p:blipFill>
        <p:spPr>
          <a:xfrm>
            <a:off x="0" y="1400589"/>
            <a:ext cx="9144000" cy="5143500"/>
          </a:xfrm>
          <a:prstGeom prst="rect">
            <a:avLst/>
          </a:prstGeom>
        </p:spPr>
      </p:pic>
      <p:pic>
        <p:nvPicPr>
          <p:cNvPr id="3" name="Content Placeholder 6" descr="A picture containing text, night sky&#10;&#10;Description automatically generated">
            <a:extLst>
              <a:ext uri="{FF2B5EF4-FFF2-40B4-BE49-F238E27FC236}">
                <a16:creationId xmlns:a16="http://schemas.microsoft.com/office/drawing/2014/main" id="{6F019437-E705-449C-9507-DAAC479B04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4218730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4E0C5-8893-4E34-8E4C-11D73F74331D}"/>
              </a:ext>
            </a:extLst>
          </p:cNvPr>
          <p:cNvSpPr>
            <a:spLocks noGrp="1"/>
          </p:cNvSpPr>
          <p:nvPr>
            <p:ph type="title"/>
          </p:nvPr>
        </p:nvSpPr>
        <p:spPr>
          <a:xfrm>
            <a:off x="628650" y="1314495"/>
            <a:ext cx="7886700" cy="637145"/>
          </a:xfrm>
        </p:spPr>
        <p:txBody>
          <a:bodyPr>
            <a:normAutofit fontScale="90000"/>
          </a:bodyPr>
          <a:lstStyle/>
          <a:p>
            <a:pPr algn="ctr"/>
            <a:r>
              <a:rPr lang="en-GB" dirty="0">
                <a:solidFill>
                  <a:srgbClr val="2D395A"/>
                </a:solidFill>
                <a:latin typeface="Futura-Bold" pitchFamily="2" charset="0"/>
              </a:rPr>
              <a:t>WHERE IN THE WORLD? </a:t>
            </a:r>
          </a:p>
        </p:txBody>
      </p:sp>
      <p:pic>
        <p:nvPicPr>
          <p:cNvPr id="1028" name="Picture 4" descr="World map blank without borders : notinteresting">
            <a:extLst>
              <a:ext uri="{FF2B5EF4-FFF2-40B4-BE49-F238E27FC236}">
                <a16:creationId xmlns:a16="http://schemas.microsoft.com/office/drawing/2014/main" id="{AFB182D2-C7A1-4CAE-8B43-7A8887FA92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446"/>
          <a:stretch/>
        </p:blipFill>
        <p:spPr bwMode="auto">
          <a:xfrm>
            <a:off x="182631" y="1910723"/>
            <a:ext cx="8639589" cy="4063472"/>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B82BF23D-6DA2-4F55-8625-B59FF1E3BF41}"/>
              </a:ext>
            </a:extLst>
          </p:cNvPr>
          <p:cNvSpPr txBox="1">
            <a:spLocks/>
          </p:cNvSpPr>
          <p:nvPr/>
        </p:nvSpPr>
        <p:spPr>
          <a:xfrm>
            <a:off x="628650" y="5678340"/>
            <a:ext cx="7886700" cy="63714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500" dirty="0">
                <a:solidFill>
                  <a:srgbClr val="2D395A"/>
                </a:solidFill>
                <a:latin typeface="Futura-Bold" pitchFamily="2" charset="0"/>
              </a:rPr>
              <a:t>DRAW AN ‘X’ ON THE MAP FOR YOUR GUESS</a:t>
            </a:r>
          </a:p>
        </p:txBody>
      </p:sp>
      <p:pic>
        <p:nvPicPr>
          <p:cNvPr id="5" name="Content Placeholder 6" descr="A picture containing text, night sky&#10;&#10;Description automatically generated">
            <a:extLst>
              <a:ext uri="{FF2B5EF4-FFF2-40B4-BE49-F238E27FC236}">
                <a16:creationId xmlns:a16="http://schemas.microsoft.com/office/drawing/2014/main" id="{95422DBF-E7CB-4372-B799-E71B5CEC18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12301668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4E0C5-8893-4E34-8E4C-11D73F74331D}"/>
              </a:ext>
            </a:extLst>
          </p:cNvPr>
          <p:cNvSpPr>
            <a:spLocks noGrp="1"/>
          </p:cNvSpPr>
          <p:nvPr>
            <p:ph type="title"/>
          </p:nvPr>
        </p:nvSpPr>
        <p:spPr>
          <a:xfrm>
            <a:off x="628650" y="1314495"/>
            <a:ext cx="7886700" cy="637145"/>
          </a:xfrm>
        </p:spPr>
        <p:txBody>
          <a:bodyPr>
            <a:normAutofit fontScale="90000"/>
          </a:bodyPr>
          <a:lstStyle/>
          <a:p>
            <a:pPr algn="ctr"/>
            <a:r>
              <a:rPr lang="en-GB" dirty="0">
                <a:solidFill>
                  <a:srgbClr val="2D395A"/>
                </a:solidFill>
                <a:latin typeface="Futura-Bold" pitchFamily="2" charset="0"/>
              </a:rPr>
              <a:t>WHERE IN THE WORLD? </a:t>
            </a:r>
          </a:p>
        </p:txBody>
      </p:sp>
      <p:pic>
        <p:nvPicPr>
          <p:cNvPr id="1028" name="Picture 4" descr="World map blank without borders : notinteresting">
            <a:extLst>
              <a:ext uri="{FF2B5EF4-FFF2-40B4-BE49-F238E27FC236}">
                <a16:creationId xmlns:a16="http://schemas.microsoft.com/office/drawing/2014/main" id="{AFB182D2-C7A1-4CAE-8B43-7A8887FA92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446"/>
          <a:stretch/>
        </p:blipFill>
        <p:spPr bwMode="auto">
          <a:xfrm>
            <a:off x="182631" y="1910723"/>
            <a:ext cx="8639589" cy="4063472"/>
          </a:xfrm>
          <a:prstGeom prst="rect">
            <a:avLst/>
          </a:prstGeom>
          <a:noFill/>
          <a:extLst>
            <a:ext uri="{909E8E84-426E-40DD-AFC4-6F175D3DCCD1}">
              <a14:hiddenFill xmlns:a14="http://schemas.microsoft.com/office/drawing/2010/main">
                <a:solidFill>
                  <a:srgbClr val="FFFFFF"/>
                </a:solidFill>
              </a14:hiddenFill>
            </a:ext>
          </a:extLst>
        </p:spPr>
      </p:pic>
      <p:sp>
        <p:nvSpPr>
          <p:cNvPr id="4" name="Star: 5 Points 3">
            <a:extLst>
              <a:ext uri="{FF2B5EF4-FFF2-40B4-BE49-F238E27FC236}">
                <a16:creationId xmlns:a16="http://schemas.microsoft.com/office/drawing/2014/main" id="{C5782F42-C29A-4256-9F7C-27A92EE13F1D}"/>
              </a:ext>
            </a:extLst>
          </p:cNvPr>
          <p:cNvSpPr/>
          <p:nvPr/>
        </p:nvSpPr>
        <p:spPr>
          <a:xfrm>
            <a:off x="7371504" y="3129264"/>
            <a:ext cx="268357" cy="257255"/>
          </a:xfrm>
          <a:prstGeom prst="star5">
            <a:avLst/>
          </a:prstGeom>
          <a:solidFill>
            <a:srgbClr val="FFFF0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6" name="Title 1">
            <a:extLst>
              <a:ext uri="{FF2B5EF4-FFF2-40B4-BE49-F238E27FC236}">
                <a16:creationId xmlns:a16="http://schemas.microsoft.com/office/drawing/2014/main" id="{F9194B2E-0E94-4046-A2E8-506972E47AC0}"/>
              </a:ext>
            </a:extLst>
          </p:cNvPr>
          <p:cNvSpPr txBox="1">
            <a:spLocks/>
          </p:cNvSpPr>
          <p:nvPr/>
        </p:nvSpPr>
        <p:spPr>
          <a:xfrm>
            <a:off x="628650" y="5678340"/>
            <a:ext cx="7886700" cy="63714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500" dirty="0">
                <a:solidFill>
                  <a:srgbClr val="2D395A"/>
                </a:solidFill>
                <a:latin typeface="Futura-Bold" pitchFamily="2" charset="0"/>
              </a:rPr>
              <a:t>ANSWER – TOKYO, JAPAN</a:t>
            </a:r>
          </a:p>
        </p:txBody>
      </p:sp>
      <p:pic>
        <p:nvPicPr>
          <p:cNvPr id="7" name="Content Placeholder 6" descr="A picture containing text, night sky&#10;&#10;Description automatically generated">
            <a:extLst>
              <a:ext uri="{FF2B5EF4-FFF2-40B4-BE49-F238E27FC236}">
                <a16:creationId xmlns:a16="http://schemas.microsoft.com/office/drawing/2014/main" id="{80D97497-AFC5-4B82-BC9C-C923FBC123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0174163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9B1A18B-EFCD-49C6-9272-318BF59CBA87}"/>
              </a:ext>
            </a:extLst>
          </p:cNvPr>
          <p:cNvPicPr>
            <a:picLocks noChangeAspect="1"/>
          </p:cNvPicPr>
          <p:nvPr/>
        </p:nvPicPr>
        <p:blipFill>
          <a:blip r:embed="rId2"/>
          <a:stretch>
            <a:fillRect/>
          </a:stretch>
        </p:blipFill>
        <p:spPr>
          <a:xfrm>
            <a:off x="0" y="1440346"/>
            <a:ext cx="9144000" cy="5158913"/>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571E5F8A-1FC8-4DF5-8D28-5030A4076C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17779298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4E0C5-8893-4E34-8E4C-11D73F74331D}"/>
              </a:ext>
            </a:extLst>
          </p:cNvPr>
          <p:cNvSpPr>
            <a:spLocks noGrp="1"/>
          </p:cNvSpPr>
          <p:nvPr>
            <p:ph type="title"/>
          </p:nvPr>
        </p:nvSpPr>
        <p:spPr>
          <a:xfrm>
            <a:off x="628650" y="1314495"/>
            <a:ext cx="7886700" cy="637145"/>
          </a:xfrm>
        </p:spPr>
        <p:txBody>
          <a:bodyPr>
            <a:normAutofit fontScale="90000"/>
          </a:bodyPr>
          <a:lstStyle/>
          <a:p>
            <a:pPr algn="ctr"/>
            <a:r>
              <a:rPr lang="en-GB" dirty="0">
                <a:solidFill>
                  <a:srgbClr val="2D395A"/>
                </a:solidFill>
                <a:latin typeface="Futura-Bold" pitchFamily="2" charset="0"/>
              </a:rPr>
              <a:t>WHERE IN THE WORLD? </a:t>
            </a:r>
          </a:p>
        </p:txBody>
      </p:sp>
      <p:pic>
        <p:nvPicPr>
          <p:cNvPr id="1028" name="Picture 4" descr="World map blank without borders : notinteresting">
            <a:extLst>
              <a:ext uri="{FF2B5EF4-FFF2-40B4-BE49-F238E27FC236}">
                <a16:creationId xmlns:a16="http://schemas.microsoft.com/office/drawing/2014/main" id="{AFB182D2-C7A1-4CAE-8B43-7A8887FA92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446"/>
          <a:stretch/>
        </p:blipFill>
        <p:spPr bwMode="auto">
          <a:xfrm>
            <a:off x="182631" y="1910723"/>
            <a:ext cx="8639589" cy="4063472"/>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B82BF23D-6DA2-4F55-8625-B59FF1E3BF41}"/>
              </a:ext>
            </a:extLst>
          </p:cNvPr>
          <p:cNvSpPr txBox="1">
            <a:spLocks/>
          </p:cNvSpPr>
          <p:nvPr/>
        </p:nvSpPr>
        <p:spPr>
          <a:xfrm>
            <a:off x="628650" y="5678340"/>
            <a:ext cx="7886700" cy="63714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500" dirty="0">
                <a:solidFill>
                  <a:srgbClr val="2D395A"/>
                </a:solidFill>
                <a:latin typeface="Futura-Bold" pitchFamily="2" charset="0"/>
              </a:rPr>
              <a:t>DRAW AN ‘X’ ON THE MAP FOR YOUR GUESS</a:t>
            </a:r>
          </a:p>
        </p:txBody>
      </p:sp>
      <p:pic>
        <p:nvPicPr>
          <p:cNvPr id="5" name="Content Placeholder 6" descr="A picture containing text, night sky&#10;&#10;Description automatically generated">
            <a:extLst>
              <a:ext uri="{FF2B5EF4-FFF2-40B4-BE49-F238E27FC236}">
                <a16:creationId xmlns:a16="http://schemas.microsoft.com/office/drawing/2014/main" id="{5C2712D3-F86D-47B4-ABEB-7809A02EBA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5294953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4E0C5-8893-4E34-8E4C-11D73F74331D}"/>
              </a:ext>
            </a:extLst>
          </p:cNvPr>
          <p:cNvSpPr>
            <a:spLocks noGrp="1"/>
          </p:cNvSpPr>
          <p:nvPr>
            <p:ph type="title"/>
          </p:nvPr>
        </p:nvSpPr>
        <p:spPr>
          <a:xfrm>
            <a:off x="628650" y="1314495"/>
            <a:ext cx="7886700" cy="637145"/>
          </a:xfrm>
        </p:spPr>
        <p:txBody>
          <a:bodyPr>
            <a:normAutofit fontScale="90000"/>
          </a:bodyPr>
          <a:lstStyle/>
          <a:p>
            <a:pPr algn="ctr"/>
            <a:r>
              <a:rPr lang="en-GB" dirty="0">
                <a:solidFill>
                  <a:srgbClr val="2D395A"/>
                </a:solidFill>
                <a:latin typeface="Futura-Bold" pitchFamily="2" charset="0"/>
              </a:rPr>
              <a:t>WHERE IN THE WORLD? </a:t>
            </a:r>
          </a:p>
        </p:txBody>
      </p:sp>
      <p:pic>
        <p:nvPicPr>
          <p:cNvPr id="1028" name="Picture 4" descr="World map blank without borders : notinteresting">
            <a:extLst>
              <a:ext uri="{FF2B5EF4-FFF2-40B4-BE49-F238E27FC236}">
                <a16:creationId xmlns:a16="http://schemas.microsoft.com/office/drawing/2014/main" id="{AFB182D2-C7A1-4CAE-8B43-7A8887FA92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446"/>
          <a:stretch/>
        </p:blipFill>
        <p:spPr bwMode="auto">
          <a:xfrm>
            <a:off x="182631" y="1910723"/>
            <a:ext cx="8639589" cy="4063472"/>
          </a:xfrm>
          <a:prstGeom prst="rect">
            <a:avLst/>
          </a:prstGeom>
          <a:noFill/>
          <a:extLst>
            <a:ext uri="{909E8E84-426E-40DD-AFC4-6F175D3DCCD1}">
              <a14:hiddenFill xmlns:a14="http://schemas.microsoft.com/office/drawing/2010/main">
                <a:solidFill>
                  <a:srgbClr val="FFFFFF"/>
                </a:solidFill>
              </a14:hiddenFill>
            </a:ext>
          </a:extLst>
        </p:spPr>
      </p:pic>
      <p:sp>
        <p:nvSpPr>
          <p:cNvPr id="4" name="Star: 5 Points 3">
            <a:extLst>
              <a:ext uri="{FF2B5EF4-FFF2-40B4-BE49-F238E27FC236}">
                <a16:creationId xmlns:a16="http://schemas.microsoft.com/office/drawing/2014/main" id="{C5782F42-C29A-4256-9F7C-27A92EE13F1D}"/>
              </a:ext>
            </a:extLst>
          </p:cNvPr>
          <p:cNvSpPr/>
          <p:nvPr/>
        </p:nvSpPr>
        <p:spPr>
          <a:xfrm>
            <a:off x="2359113" y="3058667"/>
            <a:ext cx="268357" cy="257255"/>
          </a:xfrm>
          <a:prstGeom prst="star5">
            <a:avLst/>
          </a:prstGeom>
          <a:solidFill>
            <a:srgbClr val="FFFF0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6" name="Title 1">
            <a:extLst>
              <a:ext uri="{FF2B5EF4-FFF2-40B4-BE49-F238E27FC236}">
                <a16:creationId xmlns:a16="http://schemas.microsoft.com/office/drawing/2014/main" id="{F9194B2E-0E94-4046-A2E8-506972E47AC0}"/>
              </a:ext>
            </a:extLst>
          </p:cNvPr>
          <p:cNvSpPr txBox="1">
            <a:spLocks/>
          </p:cNvSpPr>
          <p:nvPr/>
        </p:nvSpPr>
        <p:spPr>
          <a:xfrm>
            <a:off x="628650" y="5678340"/>
            <a:ext cx="7886700" cy="63714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100" dirty="0">
                <a:solidFill>
                  <a:srgbClr val="2D395A"/>
                </a:solidFill>
                <a:latin typeface="Futura-Bold" pitchFamily="2" charset="0"/>
              </a:rPr>
              <a:t>ANSWER – NEW YORK, USA</a:t>
            </a:r>
          </a:p>
        </p:txBody>
      </p:sp>
      <p:pic>
        <p:nvPicPr>
          <p:cNvPr id="7" name="Content Placeholder 6" descr="A picture containing text, night sky&#10;&#10;Description automatically generated">
            <a:extLst>
              <a:ext uri="{FF2B5EF4-FFF2-40B4-BE49-F238E27FC236}">
                <a16:creationId xmlns:a16="http://schemas.microsoft.com/office/drawing/2014/main" id="{9BD62E1F-C562-4DED-A597-807A4F0CED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393091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B57AAD3-2D64-4091-8D60-8ACD292F548A}"/>
              </a:ext>
            </a:extLst>
          </p:cNvPr>
          <p:cNvPicPr>
            <a:picLocks noChangeAspect="1"/>
          </p:cNvPicPr>
          <p:nvPr/>
        </p:nvPicPr>
        <p:blipFill>
          <a:blip r:embed="rId2"/>
          <a:stretch>
            <a:fillRect/>
          </a:stretch>
        </p:blipFill>
        <p:spPr>
          <a:xfrm>
            <a:off x="0" y="1427094"/>
            <a:ext cx="9144000" cy="5143501"/>
          </a:xfrm>
          <a:prstGeom prst="rect">
            <a:avLst/>
          </a:prstGeom>
        </p:spPr>
      </p:pic>
      <p:pic>
        <p:nvPicPr>
          <p:cNvPr id="3" name="Content Placeholder 6" descr="A picture containing text, night sky&#10;&#10;Description automatically generated">
            <a:extLst>
              <a:ext uri="{FF2B5EF4-FFF2-40B4-BE49-F238E27FC236}">
                <a16:creationId xmlns:a16="http://schemas.microsoft.com/office/drawing/2014/main" id="{11AA64AE-93D3-4DCB-A118-D89AC0C03A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8034653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4E0C5-8893-4E34-8E4C-11D73F74331D}"/>
              </a:ext>
            </a:extLst>
          </p:cNvPr>
          <p:cNvSpPr>
            <a:spLocks noGrp="1"/>
          </p:cNvSpPr>
          <p:nvPr>
            <p:ph type="title"/>
          </p:nvPr>
        </p:nvSpPr>
        <p:spPr>
          <a:xfrm>
            <a:off x="628650" y="1314495"/>
            <a:ext cx="7886700" cy="637145"/>
          </a:xfrm>
        </p:spPr>
        <p:txBody>
          <a:bodyPr>
            <a:normAutofit fontScale="90000"/>
          </a:bodyPr>
          <a:lstStyle/>
          <a:p>
            <a:pPr algn="ctr"/>
            <a:r>
              <a:rPr lang="en-GB" dirty="0">
                <a:solidFill>
                  <a:srgbClr val="2D395A"/>
                </a:solidFill>
                <a:latin typeface="Futura-Bold" pitchFamily="2" charset="0"/>
              </a:rPr>
              <a:t>WHERE IN THE WORLD? </a:t>
            </a:r>
          </a:p>
        </p:txBody>
      </p:sp>
      <p:pic>
        <p:nvPicPr>
          <p:cNvPr id="1028" name="Picture 4" descr="World map blank without borders : notinteresting">
            <a:extLst>
              <a:ext uri="{FF2B5EF4-FFF2-40B4-BE49-F238E27FC236}">
                <a16:creationId xmlns:a16="http://schemas.microsoft.com/office/drawing/2014/main" id="{AFB182D2-C7A1-4CAE-8B43-7A8887FA92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446"/>
          <a:stretch/>
        </p:blipFill>
        <p:spPr bwMode="auto">
          <a:xfrm>
            <a:off x="182631" y="1910723"/>
            <a:ext cx="8639589" cy="4063472"/>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B82BF23D-6DA2-4F55-8625-B59FF1E3BF41}"/>
              </a:ext>
            </a:extLst>
          </p:cNvPr>
          <p:cNvSpPr txBox="1">
            <a:spLocks/>
          </p:cNvSpPr>
          <p:nvPr/>
        </p:nvSpPr>
        <p:spPr>
          <a:xfrm>
            <a:off x="628650" y="5678340"/>
            <a:ext cx="7886700" cy="63714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500" dirty="0">
                <a:solidFill>
                  <a:srgbClr val="2D395A"/>
                </a:solidFill>
                <a:latin typeface="Futura-Bold" pitchFamily="2" charset="0"/>
              </a:rPr>
              <a:t>DRAW AN ‘X’ ON THE MAP FOR YOUR GUESS</a:t>
            </a:r>
          </a:p>
        </p:txBody>
      </p:sp>
      <p:pic>
        <p:nvPicPr>
          <p:cNvPr id="5" name="Content Placeholder 6" descr="A picture containing text, night sky&#10;&#10;Description automatically generated">
            <a:extLst>
              <a:ext uri="{FF2B5EF4-FFF2-40B4-BE49-F238E27FC236}">
                <a16:creationId xmlns:a16="http://schemas.microsoft.com/office/drawing/2014/main" id="{DD5C8E35-373D-4A77-A2DE-5A5F240CAB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0498327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4E0C5-8893-4E34-8E4C-11D73F74331D}"/>
              </a:ext>
            </a:extLst>
          </p:cNvPr>
          <p:cNvSpPr>
            <a:spLocks noGrp="1"/>
          </p:cNvSpPr>
          <p:nvPr>
            <p:ph type="title"/>
          </p:nvPr>
        </p:nvSpPr>
        <p:spPr>
          <a:xfrm>
            <a:off x="628650" y="1314495"/>
            <a:ext cx="7886700" cy="637145"/>
          </a:xfrm>
        </p:spPr>
        <p:txBody>
          <a:bodyPr>
            <a:normAutofit fontScale="90000"/>
          </a:bodyPr>
          <a:lstStyle/>
          <a:p>
            <a:pPr algn="ctr"/>
            <a:r>
              <a:rPr lang="en-GB" dirty="0">
                <a:solidFill>
                  <a:srgbClr val="2D395A"/>
                </a:solidFill>
                <a:latin typeface="Futura-Bold" pitchFamily="2" charset="0"/>
              </a:rPr>
              <a:t>WHERE IN THE WORLD? </a:t>
            </a:r>
          </a:p>
        </p:txBody>
      </p:sp>
      <p:pic>
        <p:nvPicPr>
          <p:cNvPr id="1028" name="Picture 4" descr="World map blank without borders : notinteresting">
            <a:extLst>
              <a:ext uri="{FF2B5EF4-FFF2-40B4-BE49-F238E27FC236}">
                <a16:creationId xmlns:a16="http://schemas.microsoft.com/office/drawing/2014/main" id="{AFB182D2-C7A1-4CAE-8B43-7A8887FA92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446"/>
          <a:stretch/>
        </p:blipFill>
        <p:spPr bwMode="auto">
          <a:xfrm>
            <a:off x="182631" y="1910723"/>
            <a:ext cx="8639589" cy="4063472"/>
          </a:xfrm>
          <a:prstGeom prst="rect">
            <a:avLst/>
          </a:prstGeom>
          <a:noFill/>
          <a:extLst>
            <a:ext uri="{909E8E84-426E-40DD-AFC4-6F175D3DCCD1}">
              <a14:hiddenFill xmlns:a14="http://schemas.microsoft.com/office/drawing/2010/main">
                <a:solidFill>
                  <a:srgbClr val="FFFFFF"/>
                </a:solidFill>
              </a14:hiddenFill>
            </a:ext>
          </a:extLst>
        </p:spPr>
      </p:pic>
      <p:sp>
        <p:nvSpPr>
          <p:cNvPr id="4" name="Star: 5 Points 3">
            <a:extLst>
              <a:ext uri="{FF2B5EF4-FFF2-40B4-BE49-F238E27FC236}">
                <a16:creationId xmlns:a16="http://schemas.microsoft.com/office/drawing/2014/main" id="{C5782F42-C29A-4256-9F7C-27A92EE13F1D}"/>
              </a:ext>
            </a:extLst>
          </p:cNvPr>
          <p:cNvSpPr/>
          <p:nvPr/>
        </p:nvSpPr>
        <p:spPr>
          <a:xfrm>
            <a:off x="4978196" y="2600460"/>
            <a:ext cx="268357" cy="257255"/>
          </a:xfrm>
          <a:prstGeom prst="star5">
            <a:avLst/>
          </a:prstGeom>
          <a:solidFill>
            <a:srgbClr val="FFFF0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6" name="Title 1">
            <a:extLst>
              <a:ext uri="{FF2B5EF4-FFF2-40B4-BE49-F238E27FC236}">
                <a16:creationId xmlns:a16="http://schemas.microsoft.com/office/drawing/2014/main" id="{F9194B2E-0E94-4046-A2E8-506972E47AC0}"/>
              </a:ext>
            </a:extLst>
          </p:cNvPr>
          <p:cNvSpPr txBox="1">
            <a:spLocks/>
          </p:cNvSpPr>
          <p:nvPr/>
        </p:nvSpPr>
        <p:spPr>
          <a:xfrm>
            <a:off x="628650" y="5678340"/>
            <a:ext cx="7886700" cy="63714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100" dirty="0">
                <a:solidFill>
                  <a:srgbClr val="2D395A"/>
                </a:solidFill>
                <a:latin typeface="Futura-Bold" pitchFamily="2" charset="0"/>
              </a:rPr>
              <a:t>ANSWER – MOSCOW, RUSSIA</a:t>
            </a:r>
          </a:p>
        </p:txBody>
      </p:sp>
      <p:pic>
        <p:nvPicPr>
          <p:cNvPr id="7" name="Content Placeholder 6" descr="A picture containing text, night sky&#10;&#10;Description automatically generated">
            <a:extLst>
              <a:ext uri="{FF2B5EF4-FFF2-40B4-BE49-F238E27FC236}">
                <a16:creationId xmlns:a16="http://schemas.microsoft.com/office/drawing/2014/main" id="{423E3954-0107-46CB-94E2-CD5A26D7B5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6422481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E89ED7-AEE4-4200-9BF7-31D53FA821C5}"/>
              </a:ext>
            </a:extLst>
          </p:cNvPr>
          <p:cNvPicPr>
            <a:picLocks noChangeAspect="1"/>
          </p:cNvPicPr>
          <p:nvPr/>
        </p:nvPicPr>
        <p:blipFill rotWithShape="1">
          <a:blip r:embed="rId2"/>
          <a:srcRect l="2948"/>
          <a:stretch/>
        </p:blipFill>
        <p:spPr>
          <a:xfrm>
            <a:off x="0" y="1427093"/>
            <a:ext cx="9144000" cy="5143500"/>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1D140E5C-D237-43DC-911D-1A4256DD40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0194570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4E0C5-8893-4E34-8E4C-11D73F74331D}"/>
              </a:ext>
            </a:extLst>
          </p:cNvPr>
          <p:cNvSpPr>
            <a:spLocks noGrp="1"/>
          </p:cNvSpPr>
          <p:nvPr>
            <p:ph type="title"/>
          </p:nvPr>
        </p:nvSpPr>
        <p:spPr>
          <a:xfrm>
            <a:off x="628650" y="1314495"/>
            <a:ext cx="7886700" cy="637145"/>
          </a:xfrm>
        </p:spPr>
        <p:txBody>
          <a:bodyPr>
            <a:normAutofit fontScale="90000"/>
          </a:bodyPr>
          <a:lstStyle/>
          <a:p>
            <a:pPr algn="ctr"/>
            <a:r>
              <a:rPr lang="en-GB" dirty="0">
                <a:solidFill>
                  <a:srgbClr val="2D395A"/>
                </a:solidFill>
                <a:latin typeface="Futura-Bold" pitchFamily="2" charset="0"/>
              </a:rPr>
              <a:t>WHERE IN THE WORLD? </a:t>
            </a:r>
          </a:p>
        </p:txBody>
      </p:sp>
      <p:pic>
        <p:nvPicPr>
          <p:cNvPr id="1028" name="Picture 4" descr="World map blank without borders : notinteresting">
            <a:extLst>
              <a:ext uri="{FF2B5EF4-FFF2-40B4-BE49-F238E27FC236}">
                <a16:creationId xmlns:a16="http://schemas.microsoft.com/office/drawing/2014/main" id="{AFB182D2-C7A1-4CAE-8B43-7A8887FA92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446"/>
          <a:stretch/>
        </p:blipFill>
        <p:spPr bwMode="auto">
          <a:xfrm>
            <a:off x="182631" y="1910723"/>
            <a:ext cx="8639589" cy="4063472"/>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B82BF23D-6DA2-4F55-8625-B59FF1E3BF41}"/>
              </a:ext>
            </a:extLst>
          </p:cNvPr>
          <p:cNvSpPr txBox="1">
            <a:spLocks/>
          </p:cNvSpPr>
          <p:nvPr/>
        </p:nvSpPr>
        <p:spPr>
          <a:xfrm>
            <a:off x="628650" y="5678340"/>
            <a:ext cx="7886700" cy="63714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500" dirty="0">
                <a:solidFill>
                  <a:srgbClr val="2D395A"/>
                </a:solidFill>
                <a:latin typeface="Futura-Bold" pitchFamily="2" charset="0"/>
              </a:rPr>
              <a:t>DRAW AN ‘X’ ON THE MAP FOR YOUR GUESS</a:t>
            </a:r>
          </a:p>
        </p:txBody>
      </p:sp>
      <p:pic>
        <p:nvPicPr>
          <p:cNvPr id="5" name="Content Placeholder 6" descr="A picture containing text, night sky&#10;&#10;Description automatically generated">
            <a:extLst>
              <a:ext uri="{FF2B5EF4-FFF2-40B4-BE49-F238E27FC236}">
                <a16:creationId xmlns:a16="http://schemas.microsoft.com/office/drawing/2014/main" id="{DC83DD40-13FE-4089-BF4B-F3933C30E1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6073782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4E0C5-8893-4E34-8E4C-11D73F74331D}"/>
              </a:ext>
            </a:extLst>
          </p:cNvPr>
          <p:cNvSpPr>
            <a:spLocks noGrp="1"/>
          </p:cNvSpPr>
          <p:nvPr>
            <p:ph type="title"/>
          </p:nvPr>
        </p:nvSpPr>
        <p:spPr>
          <a:xfrm>
            <a:off x="628650" y="1314495"/>
            <a:ext cx="7886700" cy="637145"/>
          </a:xfrm>
        </p:spPr>
        <p:txBody>
          <a:bodyPr>
            <a:normAutofit fontScale="90000"/>
          </a:bodyPr>
          <a:lstStyle/>
          <a:p>
            <a:pPr algn="ctr"/>
            <a:r>
              <a:rPr lang="en-GB" dirty="0">
                <a:solidFill>
                  <a:srgbClr val="2D395A"/>
                </a:solidFill>
                <a:latin typeface="Futura-Bold" pitchFamily="2" charset="0"/>
              </a:rPr>
              <a:t>WHERE IN THE WORLD? </a:t>
            </a:r>
          </a:p>
        </p:txBody>
      </p:sp>
      <p:pic>
        <p:nvPicPr>
          <p:cNvPr id="1028" name="Picture 4" descr="World map blank without borders : notinteresting">
            <a:extLst>
              <a:ext uri="{FF2B5EF4-FFF2-40B4-BE49-F238E27FC236}">
                <a16:creationId xmlns:a16="http://schemas.microsoft.com/office/drawing/2014/main" id="{AFB182D2-C7A1-4CAE-8B43-7A8887FA92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446"/>
          <a:stretch/>
        </p:blipFill>
        <p:spPr bwMode="auto">
          <a:xfrm>
            <a:off x="182631" y="1910723"/>
            <a:ext cx="8639589" cy="4063472"/>
          </a:xfrm>
          <a:prstGeom prst="rect">
            <a:avLst/>
          </a:prstGeom>
          <a:noFill/>
          <a:extLst>
            <a:ext uri="{909E8E84-426E-40DD-AFC4-6F175D3DCCD1}">
              <a14:hiddenFill xmlns:a14="http://schemas.microsoft.com/office/drawing/2010/main">
                <a:solidFill>
                  <a:srgbClr val="FFFFFF"/>
                </a:solidFill>
              </a14:hiddenFill>
            </a:ext>
          </a:extLst>
        </p:spPr>
      </p:pic>
      <p:sp>
        <p:nvSpPr>
          <p:cNvPr id="4" name="Star: 5 Points 3">
            <a:extLst>
              <a:ext uri="{FF2B5EF4-FFF2-40B4-BE49-F238E27FC236}">
                <a16:creationId xmlns:a16="http://schemas.microsoft.com/office/drawing/2014/main" id="{C5782F42-C29A-4256-9F7C-27A92EE13F1D}"/>
              </a:ext>
            </a:extLst>
          </p:cNvPr>
          <p:cNvSpPr/>
          <p:nvPr/>
        </p:nvSpPr>
        <p:spPr>
          <a:xfrm>
            <a:off x="7721396" y="5079795"/>
            <a:ext cx="268357" cy="257255"/>
          </a:xfrm>
          <a:prstGeom prst="star5">
            <a:avLst/>
          </a:prstGeom>
          <a:solidFill>
            <a:srgbClr val="FFFF0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6" name="Title 1">
            <a:extLst>
              <a:ext uri="{FF2B5EF4-FFF2-40B4-BE49-F238E27FC236}">
                <a16:creationId xmlns:a16="http://schemas.microsoft.com/office/drawing/2014/main" id="{F9194B2E-0E94-4046-A2E8-506972E47AC0}"/>
              </a:ext>
            </a:extLst>
          </p:cNvPr>
          <p:cNvSpPr txBox="1">
            <a:spLocks/>
          </p:cNvSpPr>
          <p:nvPr/>
        </p:nvSpPr>
        <p:spPr>
          <a:xfrm>
            <a:off x="628650" y="5678340"/>
            <a:ext cx="7886700" cy="63714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100" dirty="0">
                <a:solidFill>
                  <a:srgbClr val="2D395A"/>
                </a:solidFill>
                <a:latin typeface="Futura-Bold" pitchFamily="2" charset="0"/>
              </a:rPr>
              <a:t>ANSWER – SYDNEY, AUSTRALIA</a:t>
            </a:r>
          </a:p>
        </p:txBody>
      </p:sp>
      <p:pic>
        <p:nvPicPr>
          <p:cNvPr id="7" name="Content Placeholder 6" descr="A picture containing text, night sky&#10;&#10;Description automatically generated">
            <a:extLst>
              <a:ext uri="{FF2B5EF4-FFF2-40B4-BE49-F238E27FC236}">
                <a16:creationId xmlns:a16="http://schemas.microsoft.com/office/drawing/2014/main" id="{96431AD2-BEFD-4E78-9482-33C6A5BCDA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16205214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494561E-F9FB-41B6-9298-0195DDD331B5}"/>
              </a:ext>
            </a:extLst>
          </p:cNvPr>
          <p:cNvPicPr>
            <a:picLocks noChangeAspect="1"/>
          </p:cNvPicPr>
          <p:nvPr/>
        </p:nvPicPr>
        <p:blipFill rotWithShape="1">
          <a:blip r:embed="rId2"/>
          <a:srcRect t="10153" r="12572" b="13713"/>
          <a:stretch/>
        </p:blipFill>
        <p:spPr>
          <a:xfrm>
            <a:off x="-1" y="1440345"/>
            <a:ext cx="9144001" cy="5143501"/>
          </a:xfrm>
          <a:prstGeom prst="rect">
            <a:avLst/>
          </a:prstGeom>
        </p:spPr>
      </p:pic>
      <p:pic>
        <p:nvPicPr>
          <p:cNvPr id="3" name="Content Placeholder 6" descr="A picture containing text, night sky&#10;&#10;Description automatically generated">
            <a:extLst>
              <a:ext uri="{FF2B5EF4-FFF2-40B4-BE49-F238E27FC236}">
                <a16:creationId xmlns:a16="http://schemas.microsoft.com/office/drawing/2014/main" id="{191E67A3-39E9-486D-AC78-E15199EF2C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134925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4E0C5-8893-4E34-8E4C-11D73F74331D}"/>
              </a:ext>
            </a:extLst>
          </p:cNvPr>
          <p:cNvSpPr>
            <a:spLocks noGrp="1"/>
          </p:cNvSpPr>
          <p:nvPr>
            <p:ph type="title"/>
          </p:nvPr>
        </p:nvSpPr>
        <p:spPr>
          <a:xfrm>
            <a:off x="628650" y="1314495"/>
            <a:ext cx="7886700" cy="637145"/>
          </a:xfrm>
        </p:spPr>
        <p:txBody>
          <a:bodyPr>
            <a:normAutofit fontScale="90000"/>
          </a:bodyPr>
          <a:lstStyle/>
          <a:p>
            <a:pPr algn="ctr"/>
            <a:r>
              <a:rPr lang="en-GB" dirty="0">
                <a:solidFill>
                  <a:srgbClr val="2D395A"/>
                </a:solidFill>
                <a:latin typeface="Futura-Bold" pitchFamily="2" charset="0"/>
              </a:rPr>
              <a:t>WHERE IN THE WORLD? </a:t>
            </a:r>
          </a:p>
        </p:txBody>
      </p:sp>
      <p:pic>
        <p:nvPicPr>
          <p:cNvPr id="1028" name="Picture 4" descr="World map blank without borders : notinteresting">
            <a:extLst>
              <a:ext uri="{FF2B5EF4-FFF2-40B4-BE49-F238E27FC236}">
                <a16:creationId xmlns:a16="http://schemas.microsoft.com/office/drawing/2014/main" id="{AFB182D2-C7A1-4CAE-8B43-7A8887FA92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446"/>
          <a:stretch/>
        </p:blipFill>
        <p:spPr bwMode="auto">
          <a:xfrm>
            <a:off x="182631" y="1910723"/>
            <a:ext cx="8639589" cy="4063472"/>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B82BF23D-6DA2-4F55-8625-B59FF1E3BF41}"/>
              </a:ext>
            </a:extLst>
          </p:cNvPr>
          <p:cNvSpPr txBox="1">
            <a:spLocks/>
          </p:cNvSpPr>
          <p:nvPr/>
        </p:nvSpPr>
        <p:spPr>
          <a:xfrm>
            <a:off x="628650" y="5678340"/>
            <a:ext cx="7886700" cy="63714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500" dirty="0">
                <a:solidFill>
                  <a:srgbClr val="2D395A"/>
                </a:solidFill>
                <a:latin typeface="Futura-Bold" pitchFamily="2" charset="0"/>
              </a:rPr>
              <a:t>DRAW AN ‘X’ ON THE MAP FOR YOUR GUESS</a:t>
            </a:r>
          </a:p>
        </p:txBody>
      </p:sp>
      <p:pic>
        <p:nvPicPr>
          <p:cNvPr id="5" name="Content Placeholder 6" descr="A picture containing text, night sky&#10;&#10;Description automatically generated">
            <a:extLst>
              <a:ext uri="{FF2B5EF4-FFF2-40B4-BE49-F238E27FC236}">
                <a16:creationId xmlns:a16="http://schemas.microsoft.com/office/drawing/2014/main" id="{40050F71-99B5-4CC1-ABCA-AD9C6C8767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4567449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4E0C5-8893-4E34-8E4C-11D73F74331D}"/>
              </a:ext>
            </a:extLst>
          </p:cNvPr>
          <p:cNvSpPr>
            <a:spLocks noGrp="1"/>
          </p:cNvSpPr>
          <p:nvPr>
            <p:ph type="title"/>
          </p:nvPr>
        </p:nvSpPr>
        <p:spPr>
          <a:xfrm>
            <a:off x="628650" y="1314495"/>
            <a:ext cx="7886700" cy="637145"/>
          </a:xfrm>
        </p:spPr>
        <p:txBody>
          <a:bodyPr>
            <a:normAutofit fontScale="90000"/>
          </a:bodyPr>
          <a:lstStyle/>
          <a:p>
            <a:pPr algn="ctr"/>
            <a:r>
              <a:rPr lang="en-GB" dirty="0">
                <a:solidFill>
                  <a:srgbClr val="2D395A"/>
                </a:solidFill>
                <a:latin typeface="Futura-Bold" pitchFamily="2" charset="0"/>
              </a:rPr>
              <a:t>WHERE IN THE WORLD? </a:t>
            </a:r>
          </a:p>
        </p:txBody>
      </p:sp>
      <p:pic>
        <p:nvPicPr>
          <p:cNvPr id="1028" name="Picture 4" descr="World map blank without borders : notinteresting">
            <a:extLst>
              <a:ext uri="{FF2B5EF4-FFF2-40B4-BE49-F238E27FC236}">
                <a16:creationId xmlns:a16="http://schemas.microsoft.com/office/drawing/2014/main" id="{AFB182D2-C7A1-4CAE-8B43-7A8887FA92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446"/>
          <a:stretch/>
        </p:blipFill>
        <p:spPr bwMode="auto">
          <a:xfrm>
            <a:off x="182631" y="1910723"/>
            <a:ext cx="8639589" cy="4063472"/>
          </a:xfrm>
          <a:prstGeom prst="rect">
            <a:avLst/>
          </a:prstGeom>
          <a:noFill/>
          <a:extLst>
            <a:ext uri="{909E8E84-426E-40DD-AFC4-6F175D3DCCD1}">
              <a14:hiddenFill xmlns:a14="http://schemas.microsoft.com/office/drawing/2010/main">
                <a:solidFill>
                  <a:srgbClr val="FFFFFF"/>
                </a:solidFill>
              </a14:hiddenFill>
            </a:ext>
          </a:extLst>
        </p:spPr>
      </p:pic>
      <p:sp>
        <p:nvSpPr>
          <p:cNvPr id="4" name="Star: 5 Points 3">
            <a:extLst>
              <a:ext uri="{FF2B5EF4-FFF2-40B4-BE49-F238E27FC236}">
                <a16:creationId xmlns:a16="http://schemas.microsoft.com/office/drawing/2014/main" id="{C5782F42-C29A-4256-9F7C-27A92EE13F1D}"/>
              </a:ext>
            </a:extLst>
          </p:cNvPr>
          <p:cNvSpPr/>
          <p:nvPr/>
        </p:nvSpPr>
        <p:spPr>
          <a:xfrm>
            <a:off x="4335393" y="2674815"/>
            <a:ext cx="268357" cy="257255"/>
          </a:xfrm>
          <a:prstGeom prst="star5">
            <a:avLst/>
          </a:prstGeom>
          <a:solidFill>
            <a:srgbClr val="FFFF0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6" name="Title 1">
            <a:extLst>
              <a:ext uri="{FF2B5EF4-FFF2-40B4-BE49-F238E27FC236}">
                <a16:creationId xmlns:a16="http://schemas.microsoft.com/office/drawing/2014/main" id="{F9194B2E-0E94-4046-A2E8-506972E47AC0}"/>
              </a:ext>
            </a:extLst>
          </p:cNvPr>
          <p:cNvSpPr txBox="1">
            <a:spLocks/>
          </p:cNvSpPr>
          <p:nvPr/>
        </p:nvSpPr>
        <p:spPr>
          <a:xfrm>
            <a:off x="628650" y="5678340"/>
            <a:ext cx="7886700" cy="63714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100" dirty="0">
                <a:solidFill>
                  <a:srgbClr val="2D395A"/>
                </a:solidFill>
                <a:latin typeface="Futura-Bold" pitchFamily="2" charset="0"/>
              </a:rPr>
              <a:t>ANSWER – WARSAW, POLAND</a:t>
            </a:r>
          </a:p>
        </p:txBody>
      </p:sp>
      <p:pic>
        <p:nvPicPr>
          <p:cNvPr id="7" name="Content Placeholder 6" descr="A picture containing text, night sky&#10;&#10;Description automatically generated">
            <a:extLst>
              <a:ext uri="{FF2B5EF4-FFF2-40B4-BE49-F238E27FC236}">
                <a16:creationId xmlns:a16="http://schemas.microsoft.com/office/drawing/2014/main" id="{E7837650-31FF-4F8B-8577-911ADBF372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2779484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419D7D-0CD5-4547-80B7-781043ADA0DD}"/>
              </a:ext>
            </a:extLst>
          </p:cNvPr>
          <p:cNvPicPr>
            <a:picLocks noChangeAspect="1"/>
          </p:cNvPicPr>
          <p:nvPr/>
        </p:nvPicPr>
        <p:blipFill>
          <a:blip r:embed="rId2"/>
          <a:stretch>
            <a:fillRect/>
          </a:stretch>
        </p:blipFill>
        <p:spPr>
          <a:xfrm>
            <a:off x="0" y="1425553"/>
            <a:ext cx="9144000" cy="5432447"/>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A675FA2E-8FB7-4EA1-B7FF-C00D19835D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1920470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4E0C5-8893-4E34-8E4C-11D73F74331D}"/>
              </a:ext>
            </a:extLst>
          </p:cNvPr>
          <p:cNvSpPr>
            <a:spLocks noGrp="1"/>
          </p:cNvSpPr>
          <p:nvPr>
            <p:ph type="title"/>
          </p:nvPr>
        </p:nvSpPr>
        <p:spPr>
          <a:xfrm>
            <a:off x="628650" y="1314495"/>
            <a:ext cx="7886700" cy="637145"/>
          </a:xfrm>
        </p:spPr>
        <p:txBody>
          <a:bodyPr>
            <a:normAutofit fontScale="90000"/>
          </a:bodyPr>
          <a:lstStyle/>
          <a:p>
            <a:pPr algn="ctr"/>
            <a:r>
              <a:rPr lang="en-GB" dirty="0">
                <a:solidFill>
                  <a:srgbClr val="2D395A"/>
                </a:solidFill>
                <a:latin typeface="Futura-Bold" pitchFamily="2" charset="0"/>
              </a:rPr>
              <a:t>WHERE IN THE WORLD? </a:t>
            </a:r>
          </a:p>
        </p:txBody>
      </p:sp>
      <p:pic>
        <p:nvPicPr>
          <p:cNvPr id="1028" name="Picture 4" descr="World map blank without borders : notinteresting">
            <a:extLst>
              <a:ext uri="{FF2B5EF4-FFF2-40B4-BE49-F238E27FC236}">
                <a16:creationId xmlns:a16="http://schemas.microsoft.com/office/drawing/2014/main" id="{AFB182D2-C7A1-4CAE-8B43-7A8887FA92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446"/>
          <a:stretch/>
        </p:blipFill>
        <p:spPr bwMode="auto">
          <a:xfrm>
            <a:off x="182631" y="1910723"/>
            <a:ext cx="8639589" cy="4063472"/>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B82BF23D-6DA2-4F55-8625-B59FF1E3BF41}"/>
              </a:ext>
            </a:extLst>
          </p:cNvPr>
          <p:cNvSpPr txBox="1">
            <a:spLocks/>
          </p:cNvSpPr>
          <p:nvPr/>
        </p:nvSpPr>
        <p:spPr>
          <a:xfrm>
            <a:off x="628650" y="5678340"/>
            <a:ext cx="7886700" cy="63714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500" dirty="0">
                <a:solidFill>
                  <a:srgbClr val="2D395A"/>
                </a:solidFill>
                <a:latin typeface="Futura-Bold" pitchFamily="2" charset="0"/>
              </a:rPr>
              <a:t>DRAW AN ‘X’ ON THE MAP FOR YOUR GUESS</a:t>
            </a:r>
          </a:p>
        </p:txBody>
      </p:sp>
      <p:pic>
        <p:nvPicPr>
          <p:cNvPr id="5" name="Content Placeholder 6" descr="A picture containing text, night sky&#10;&#10;Description automatically generated">
            <a:extLst>
              <a:ext uri="{FF2B5EF4-FFF2-40B4-BE49-F238E27FC236}">
                <a16:creationId xmlns:a16="http://schemas.microsoft.com/office/drawing/2014/main" id="{8905E07A-0D96-41C6-A52C-BFE358476A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16186041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4E0C5-8893-4E34-8E4C-11D73F74331D}"/>
              </a:ext>
            </a:extLst>
          </p:cNvPr>
          <p:cNvSpPr>
            <a:spLocks noGrp="1"/>
          </p:cNvSpPr>
          <p:nvPr>
            <p:ph type="title"/>
          </p:nvPr>
        </p:nvSpPr>
        <p:spPr>
          <a:xfrm>
            <a:off x="628650" y="1314495"/>
            <a:ext cx="7886700" cy="637145"/>
          </a:xfrm>
        </p:spPr>
        <p:txBody>
          <a:bodyPr>
            <a:normAutofit fontScale="90000"/>
          </a:bodyPr>
          <a:lstStyle/>
          <a:p>
            <a:pPr algn="ctr"/>
            <a:r>
              <a:rPr lang="en-GB" dirty="0">
                <a:solidFill>
                  <a:srgbClr val="2D395A"/>
                </a:solidFill>
                <a:latin typeface="Futura-Bold" pitchFamily="2" charset="0"/>
              </a:rPr>
              <a:t>WHERE IN THE WORLD? </a:t>
            </a:r>
          </a:p>
        </p:txBody>
      </p:sp>
      <p:pic>
        <p:nvPicPr>
          <p:cNvPr id="1028" name="Picture 4" descr="World map blank without borders : notinteresting">
            <a:extLst>
              <a:ext uri="{FF2B5EF4-FFF2-40B4-BE49-F238E27FC236}">
                <a16:creationId xmlns:a16="http://schemas.microsoft.com/office/drawing/2014/main" id="{AFB182D2-C7A1-4CAE-8B43-7A8887FA92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446"/>
          <a:stretch/>
        </p:blipFill>
        <p:spPr bwMode="auto">
          <a:xfrm>
            <a:off x="182631" y="1910723"/>
            <a:ext cx="8639589" cy="4063472"/>
          </a:xfrm>
          <a:prstGeom prst="rect">
            <a:avLst/>
          </a:prstGeom>
          <a:noFill/>
          <a:extLst>
            <a:ext uri="{909E8E84-426E-40DD-AFC4-6F175D3DCCD1}">
              <a14:hiddenFill xmlns:a14="http://schemas.microsoft.com/office/drawing/2010/main">
                <a:solidFill>
                  <a:srgbClr val="FFFFFF"/>
                </a:solidFill>
              </a14:hiddenFill>
            </a:ext>
          </a:extLst>
        </p:spPr>
      </p:pic>
      <p:sp>
        <p:nvSpPr>
          <p:cNvPr id="4" name="Star: 5 Points 3">
            <a:extLst>
              <a:ext uri="{FF2B5EF4-FFF2-40B4-BE49-F238E27FC236}">
                <a16:creationId xmlns:a16="http://schemas.microsoft.com/office/drawing/2014/main" id="{C5782F42-C29A-4256-9F7C-27A92EE13F1D}"/>
              </a:ext>
            </a:extLst>
          </p:cNvPr>
          <p:cNvSpPr/>
          <p:nvPr/>
        </p:nvSpPr>
        <p:spPr>
          <a:xfrm>
            <a:off x="4008822" y="2653044"/>
            <a:ext cx="268357" cy="257255"/>
          </a:xfrm>
          <a:prstGeom prst="star5">
            <a:avLst/>
          </a:prstGeom>
          <a:solidFill>
            <a:srgbClr val="FFFF0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6" name="Title 1">
            <a:extLst>
              <a:ext uri="{FF2B5EF4-FFF2-40B4-BE49-F238E27FC236}">
                <a16:creationId xmlns:a16="http://schemas.microsoft.com/office/drawing/2014/main" id="{F9194B2E-0E94-4046-A2E8-506972E47AC0}"/>
              </a:ext>
            </a:extLst>
          </p:cNvPr>
          <p:cNvSpPr txBox="1">
            <a:spLocks/>
          </p:cNvSpPr>
          <p:nvPr/>
        </p:nvSpPr>
        <p:spPr>
          <a:xfrm>
            <a:off x="628650" y="5678340"/>
            <a:ext cx="7886700" cy="63714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100" dirty="0">
                <a:solidFill>
                  <a:srgbClr val="2D395A"/>
                </a:solidFill>
                <a:latin typeface="Futura-Bold" pitchFamily="2" charset="0"/>
              </a:rPr>
              <a:t>ANSWER – PORTMEIRION, WALES, UK</a:t>
            </a:r>
          </a:p>
        </p:txBody>
      </p:sp>
      <p:pic>
        <p:nvPicPr>
          <p:cNvPr id="7" name="Content Placeholder 6" descr="A picture containing text, night sky&#10;&#10;Description automatically generated">
            <a:extLst>
              <a:ext uri="{FF2B5EF4-FFF2-40B4-BE49-F238E27FC236}">
                <a16:creationId xmlns:a16="http://schemas.microsoft.com/office/drawing/2014/main" id="{FAD6DB61-5480-49C0-8AA6-39149AC630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40389545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sign&#10;&#10;Description automatically generated">
            <a:extLst>
              <a:ext uri="{FF2B5EF4-FFF2-40B4-BE49-F238E27FC236}">
                <a16:creationId xmlns:a16="http://schemas.microsoft.com/office/drawing/2014/main" id="{3448FA5B-D8A9-472E-93EC-B77D4802E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39276029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6" descr="A picture containing text, night sky&#10;&#10;Description automatically generated">
            <a:extLst>
              <a:ext uri="{FF2B5EF4-FFF2-40B4-BE49-F238E27FC236}">
                <a16:creationId xmlns:a16="http://schemas.microsoft.com/office/drawing/2014/main" id="{95DF754F-AF07-4845-B292-A0130B9196F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9144000" cy="1232297"/>
          </a:xfrm>
        </p:spPr>
      </p:pic>
      <p:pic>
        <p:nvPicPr>
          <p:cNvPr id="5" name="Online Media 4" title="The Global Village">
            <a:hlinkClick r:id="" action="ppaction://media"/>
            <a:extLst>
              <a:ext uri="{FF2B5EF4-FFF2-40B4-BE49-F238E27FC236}">
                <a16:creationId xmlns:a16="http://schemas.microsoft.com/office/drawing/2014/main" id="{EE62F34F-F168-495B-90D3-06A33641F0C6}"/>
              </a:ext>
            </a:extLst>
          </p:cNvPr>
          <p:cNvPicPr>
            <a:picLocks noRot="1" noChangeAspect="1"/>
          </p:cNvPicPr>
          <p:nvPr>
            <a:videoFile r:link="rId1"/>
          </p:nvPr>
        </p:nvPicPr>
        <p:blipFill>
          <a:blip r:embed="rId4"/>
          <a:stretch>
            <a:fillRect/>
          </a:stretch>
        </p:blipFill>
        <p:spPr>
          <a:xfrm>
            <a:off x="0" y="1478998"/>
            <a:ext cx="9144000" cy="5166360"/>
          </a:xfrm>
          <a:prstGeom prst="rect">
            <a:avLst/>
          </a:prstGeom>
        </p:spPr>
      </p:pic>
    </p:spTree>
    <p:extLst>
      <p:ext uri="{BB962C8B-B14F-4D97-AF65-F5344CB8AC3E}">
        <p14:creationId xmlns:p14="http://schemas.microsoft.com/office/powerpoint/2010/main" val="538973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sign&#10;&#10;Description automatically generated">
            <a:extLst>
              <a:ext uri="{FF2B5EF4-FFF2-40B4-BE49-F238E27FC236}">
                <a16:creationId xmlns:a16="http://schemas.microsoft.com/office/drawing/2014/main" id="{3448FA5B-D8A9-472E-93EC-B77D4802E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34714364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766564" y="1199575"/>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This week’s challenge . . .</a:t>
            </a:r>
          </a:p>
        </p:txBody>
      </p:sp>
      <p:pic>
        <p:nvPicPr>
          <p:cNvPr id="8" name="Content Placeholder 6" descr="A picture containing text, night sky&#10;&#10;Description automatically generated">
            <a:extLst>
              <a:ext uri="{FF2B5EF4-FFF2-40B4-BE49-F238E27FC236}">
                <a16:creationId xmlns:a16="http://schemas.microsoft.com/office/drawing/2014/main" id="{DC41F389-9319-4AF2-B07B-3B5B05A885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13" name="Picture 12">
            <a:extLst>
              <a:ext uri="{FF2B5EF4-FFF2-40B4-BE49-F238E27FC236}">
                <a16:creationId xmlns:a16="http://schemas.microsoft.com/office/drawing/2014/main" id="{F4995098-8950-4CE8-B39C-1C81DD79F199}"/>
              </a:ext>
            </a:extLst>
          </p:cNvPr>
          <p:cNvPicPr>
            <a:picLocks noChangeAspect="1"/>
          </p:cNvPicPr>
          <p:nvPr/>
        </p:nvPicPr>
        <p:blipFill>
          <a:blip r:embed="rId3"/>
          <a:stretch>
            <a:fillRect/>
          </a:stretch>
        </p:blipFill>
        <p:spPr>
          <a:xfrm>
            <a:off x="1495425" y="2261358"/>
            <a:ext cx="6153150" cy="4429125"/>
          </a:xfrm>
          <a:prstGeom prst="rect">
            <a:avLst/>
          </a:prstGeom>
        </p:spPr>
      </p:pic>
    </p:spTree>
    <p:extLst>
      <p:ext uri="{BB962C8B-B14F-4D97-AF65-F5344CB8AC3E}">
        <p14:creationId xmlns:p14="http://schemas.microsoft.com/office/powerpoint/2010/main" val="28560277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766564" y="1199575"/>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Next week . . .</a:t>
            </a:r>
          </a:p>
        </p:txBody>
      </p:sp>
      <p:pic>
        <p:nvPicPr>
          <p:cNvPr id="8" name="Content Placeholder 6" descr="A picture containing text, night sky&#10;&#10;Description automatically generated">
            <a:extLst>
              <a:ext uri="{FF2B5EF4-FFF2-40B4-BE49-F238E27FC236}">
                <a16:creationId xmlns:a16="http://schemas.microsoft.com/office/drawing/2014/main" id="{95DF754F-AF07-4845-B292-A0130B9196F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9144000" cy="1232297"/>
          </a:xfrm>
        </p:spPr>
      </p:pic>
      <p:sp>
        <p:nvSpPr>
          <p:cNvPr id="13" name="TextBox 12">
            <a:extLst>
              <a:ext uri="{FF2B5EF4-FFF2-40B4-BE49-F238E27FC236}">
                <a16:creationId xmlns:a16="http://schemas.microsoft.com/office/drawing/2014/main" id="{1067918A-1945-4705-B014-B1093CD5F154}"/>
              </a:ext>
            </a:extLst>
          </p:cNvPr>
          <p:cNvSpPr txBox="1"/>
          <p:nvPr/>
        </p:nvSpPr>
        <p:spPr>
          <a:xfrm>
            <a:off x="947530" y="3167390"/>
            <a:ext cx="7248939" cy="523220"/>
          </a:xfrm>
          <a:prstGeom prst="rect">
            <a:avLst/>
          </a:prstGeom>
          <a:noFill/>
        </p:spPr>
        <p:txBody>
          <a:bodyPr wrap="square" rtlCol="0">
            <a:spAutoFit/>
          </a:bodyPr>
          <a:lstStyle/>
          <a:p>
            <a:pPr algn="ctr"/>
            <a:r>
              <a:rPr lang="en-GB" sz="2800" b="1" dirty="0">
                <a:solidFill>
                  <a:srgbClr val="224C8E"/>
                </a:solidFill>
              </a:rPr>
              <a:t>Add a preview for next week’s activity here!</a:t>
            </a:r>
          </a:p>
        </p:txBody>
      </p:sp>
    </p:spTree>
    <p:extLst>
      <p:ext uri="{BB962C8B-B14F-4D97-AF65-F5344CB8AC3E}">
        <p14:creationId xmlns:p14="http://schemas.microsoft.com/office/powerpoint/2010/main" val="7473640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sign&#10;&#10;Description automatically generated">
            <a:extLst>
              <a:ext uri="{FF2B5EF4-FFF2-40B4-BE49-F238E27FC236}">
                <a16:creationId xmlns:a16="http://schemas.microsoft.com/office/drawing/2014/main" id="{3448FA5B-D8A9-472E-93EC-B77D4802E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7627564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A29162E4D579C41BCD1F16776778AE9" ma:contentTypeVersion="9" ma:contentTypeDescription="Create a new document." ma:contentTypeScope="" ma:versionID="1b460e5babeed8845184e7bfbc6aa823">
  <xsd:schema xmlns:xsd="http://www.w3.org/2001/XMLSchema" xmlns:xs="http://www.w3.org/2001/XMLSchema" xmlns:p="http://schemas.microsoft.com/office/2006/metadata/properties" xmlns:ns2="d57c9fef-f938-4d67-93bd-58a6284c21c2" targetNamespace="http://schemas.microsoft.com/office/2006/metadata/properties" ma:root="true" ma:fieldsID="fbe8c9068cf728ef162e3de0daa3de1e" ns2:_="">
    <xsd:import namespace="d57c9fef-f938-4d67-93bd-58a6284c21c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7c9fef-f938-4d67-93bd-58a6284c21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A7539C2-18AE-4867-9D1C-3B350690888F}">
  <ds:schemaRefs>
    <ds:schemaRef ds:uri="http://schemas.microsoft.com/sharepoint/v3/contenttype/forms"/>
  </ds:schemaRefs>
</ds:datastoreItem>
</file>

<file path=customXml/itemProps2.xml><?xml version="1.0" encoding="utf-8"?>
<ds:datastoreItem xmlns:ds="http://schemas.openxmlformats.org/officeDocument/2006/customXml" ds:itemID="{05EE85C4-7807-4540-B17D-40200C0EC687}">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618D038F-8508-4D6E-968D-641FEFB2B05C}"/>
</file>

<file path=docProps/app.xml><?xml version="1.0" encoding="utf-8"?>
<Properties xmlns="http://schemas.openxmlformats.org/officeDocument/2006/extended-properties" xmlns:vt="http://schemas.openxmlformats.org/officeDocument/2006/docPropsVTypes">
  <Template>Office Theme</Template>
  <TotalTime>4085</TotalTime>
  <Words>585</Words>
  <Application>Microsoft Office PowerPoint</Application>
  <PresentationFormat>On-screen Show (4:3)</PresentationFormat>
  <Paragraphs>62</Paragraphs>
  <Slides>42</Slides>
  <Notes>0</Notes>
  <HiddenSlides>0</HiddenSlides>
  <MMClips>1</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0</vt:i4>
      </vt:variant>
      <vt:variant>
        <vt:lpstr>Slide Titles</vt:lpstr>
      </vt:variant>
      <vt:variant>
        <vt:i4>42</vt:i4>
      </vt:variant>
    </vt:vector>
  </HeadingPairs>
  <TitlesOfParts>
    <vt:vector size="47" baseType="lpstr">
      <vt:lpstr>Arial</vt:lpstr>
      <vt:lpstr>Calibri</vt:lpstr>
      <vt:lpstr>Calibri Light</vt:lpstr>
      <vt:lpstr>Futura-Bold</vt:lpstr>
      <vt:lpstr>Office Theme</vt:lpstr>
      <vt:lpstr>PowerPoint Presentation</vt:lpstr>
      <vt:lpstr>PowerPoint Presentation</vt:lpstr>
      <vt:lpstr>PowerPoint Presentation</vt:lpstr>
      <vt:lpstr>PowerPoint Presentation</vt:lpstr>
      <vt:lpstr>#BBatHOME Points Chart</vt:lpstr>
      <vt:lpstr>PowerPoint Presentation</vt:lpstr>
      <vt:lpstr>PowerPoint Presentation</vt:lpstr>
      <vt:lpstr>PowerPoint Presentation</vt:lpstr>
      <vt:lpstr>WHERE IN THE WORLD? </vt:lpstr>
      <vt:lpstr>PowerPoint Presentation</vt:lpstr>
      <vt:lpstr>WHERE IN THE WORLD? </vt:lpstr>
      <vt:lpstr>WHERE IN THE WORLD? </vt:lpstr>
      <vt:lpstr>PowerPoint Presentation</vt:lpstr>
      <vt:lpstr>WHERE IN THE WORLD? </vt:lpstr>
      <vt:lpstr>WHERE IN THE WORLD? </vt:lpstr>
      <vt:lpstr>PowerPoint Presentation</vt:lpstr>
      <vt:lpstr>WHERE IN THE WORLD? </vt:lpstr>
      <vt:lpstr>WHERE IN THE WORLD? </vt:lpstr>
      <vt:lpstr>PowerPoint Presentation</vt:lpstr>
      <vt:lpstr>WHERE IN THE WORLD? </vt:lpstr>
      <vt:lpstr>WHERE IN THE WORLD? </vt:lpstr>
      <vt:lpstr>PowerPoint Presentation</vt:lpstr>
      <vt:lpstr>WHERE IN THE WORLD? </vt:lpstr>
      <vt:lpstr>WHERE IN THE WORLD? </vt:lpstr>
      <vt:lpstr>PowerPoint Presentation</vt:lpstr>
      <vt:lpstr>WHERE IN THE WORLD? </vt:lpstr>
      <vt:lpstr>WHERE IN THE WORLD? </vt:lpstr>
      <vt:lpstr>PowerPoint Presentation</vt:lpstr>
      <vt:lpstr>WHERE IN THE WORLD? </vt:lpstr>
      <vt:lpstr>WHERE IN THE WORLD? </vt:lpstr>
      <vt:lpstr>PowerPoint Presentation</vt:lpstr>
      <vt:lpstr>WHERE IN THE WORLD? </vt:lpstr>
      <vt:lpstr>WHERE IN THE WORLD? </vt:lpstr>
      <vt:lpstr>PowerPoint Presentation</vt:lpstr>
      <vt:lpstr>WHERE IN THE WORLD? </vt:lpstr>
      <vt:lpstr>WHERE IN THE WORLD?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Norman</dc:creator>
  <cp:lastModifiedBy>Joe Harrison</cp:lastModifiedBy>
  <cp:revision>63</cp:revision>
  <cp:lastPrinted>2020-07-14T15:34:19Z</cp:lastPrinted>
  <dcterms:created xsi:type="dcterms:W3CDTF">2020-05-21T08:45:58Z</dcterms:created>
  <dcterms:modified xsi:type="dcterms:W3CDTF">2021-02-05T17:54:42Z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0x0101002A29162E4D579C41BCD1F16776778AE9</vt:lpwstr>
  </property>
</Properties>
</file>