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502" r:id="rId5"/>
    <p:sldId id="258" r:id="rId6"/>
    <p:sldId id="415" r:id="rId7"/>
    <p:sldId id="498" r:id="rId8"/>
    <p:sldId id="297" r:id="rId9"/>
    <p:sldId id="507" r:id="rId10"/>
    <p:sldId id="495" r:id="rId11"/>
    <p:sldId id="518" r:id="rId12"/>
    <p:sldId id="519" r:id="rId13"/>
    <p:sldId id="520" r:id="rId14"/>
    <p:sldId id="521" r:id="rId15"/>
    <p:sldId id="522" r:id="rId16"/>
    <p:sldId id="523" r:id="rId17"/>
    <p:sldId id="524" r:id="rId18"/>
    <p:sldId id="525" r:id="rId19"/>
    <p:sldId id="526" r:id="rId20"/>
    <p:sldId id="527" r:id="rId21"/>
    <p:sldId id="528" r:id="rId22"/>
    <p:sldId id="529" r:id="rId23"/>
    <p:sldId id="530" r:id="rId24"/>
    <p:sldId id="531" r:id="rId25"/>
    <p:sldId id="532" r:id="rId26"/>
    <p:sldId id="533" r:id="rId27"/>
    <p:sldId id="534" r:id="rId28"/>
    <p:sldId id="535" r:id="rId29"/>
    <p:sldId id="536" r:id="rId30"/>
    <p:sldId id="537" r:id="rId31"/>
    <p:sldId id="538" r:id="rId32"/>
    <p:sldId id="539" r:id="rId33"/>
    <p:sldId id="540" r:id="rId34"/>
    <p:sldId id="541" r:id="rId35"/>
    <p:sldId id="542" r:id="rId36"/>
    <p:sldId id="543" r:id="rId37"/>
    <p:sldId id="544" r:id="rId38"/>
    <p:sldId id="545" r:id="rId39"/>
    <p:sldId id="546" r:id="rId40"/>
    <p:sldId id="547" r:id="rId41"/>
    <p:sldId id="548" r:id="rId42"/>
    <p:sldId id="503" r:id="rId43"/>
    <p:sldId id="497" r:id="rId44"/>
    <p:sldId id="549" r:id="rId45"/>
    <p:sldId id="517" r:id="rId46"/>
    <p:sldId id="501" r:id="rId47"/>
    <p:sldId id="550" r:id="rId48"/>
    <p:sldId id="516" r:id="rId49"/>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Norman" initials="CN" lastIdx="4" clrIdx="0">
    <p:extLst>
      <p:ext uri="{19B8F6BF-5375-455C-9EA6-DF929625EA0E}">
        <p15:presenceInfo xmlns:p15="http://schemas.microsoft.com/office/powerpoint/2012/main" userId="e30001d87674114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395A"/>
    <a:srgbClr val="224C8E"/>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206" autoAdjust="0"/>
    <p:restoredTop sz="94660"/>
  </p:normalViewPr>
  <p:slideViewPr>
    <p:cSldViewPr snapToGrid="0">
      <p:cViewPr varScale="1">
        <p:scale>
          <a:sx n="72" d="100"/>
          <a:sy n="72" d="100"/>
        </p:scale>
        <p:origin x="105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989524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733534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07489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491794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087A48D-5121-4580-B624-F599ACFA33EB}" type="datetimeFigureOut">
              <a:rPr lang="en-GB" smtClean="0"/>
              <a:t>05/02/2021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324497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087A48D-5121-4580-B624-F599ACFA33EB}" type="datetimeFigureOut">
              <a:rPr lang="en-GB" smtClean="0"/>
              <a:t>05/02/2021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28677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87A48D-5121-4580-B624-F599ACFA33EB}" type="datetimeFigureOut">
              <a:rPr lang="en-GB" smtClean="0"/>
              <a:t>05/02/2021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042820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3132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1260529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67591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268280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87A48D-5121-4580-B624-F599ACFA33EB}" type="datetimeFigureOut">
              <a:rPr lang="en-GB" smtClean="0"/>
              <a:t>05/02/2021</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B2063A-22F9-4278-8B90-91A52B18A4DF}" type="slidenum">
              <a:rPr lang="en-GB" smtClean="0"/>
              <a:t>‹#›</a:t>
            </a:fld>
            <a:endParaRPr lang="en-GB"/>
          </a:p>
        </p:txBody>
      </p:sp>
    </p:spTree>
    <p:extLst>
      <p:ext uri="{BB962C8B-B14F-4D97-AF65-F5344CB8AC3E}">
        <p14:creationId xmlns:p14="http://schemas.microsoft.com/office/powerpoint/2010/main" val="19988734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leaders.boys-brigade.org.uk/ourbrand.ht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6B02A07E-A8E1-4895-9B1F-E47694056A29}"/>
              </a:ext>
            </a:extLst>
          </p:cNvPr>
          <p:cNvSpPr txBox="1">
            <a:spLocks/>
          </p:cNvSpPr>
          <p:nvPr/>
        </p:nvSpPr>
        <p:spPr>
          <a:xfrm>
            <a:off x="487057" y="528582"/>
            <a:ext cx="8169886" cy="598966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b="1" dirty="0"/>
              <a:t>Juniors Week 3 Taster Programme</a:t>
            </a:r>
          </a:p>
          <a:p>
            <a:endParaRPr lang="en-GB" sz="1400" dirty="0"/>
          </a:p>
          <a:p>
            <a:r>
              <a:rPr lang="en-GB" sz="1400" dirty="0"/>
              <a:t>_________________________________________________________</a:t>
            </a:r>
          </a:p>
          <a:p>
            <a:endParaRPr lang="en-GB" sz="1400" dirty="0"/>
          </a:p>
          <a:p>
            <a:r>
              <a:rPr lang="en-GB" sz="1400" dirty="0"/>
              <a:t>If you have not already downloaded and installed the Brigade fonts used in this presentation you can download our font pack at</a:t>
            </a:r>
            <a:br>
              <a:rPr lang="en-GB" sz="1400" dirty="0"/>
            </a:br>
            <a:r>
              <a:rPr lang="en-GB" sz="1400" dirty="0">
                <a:hlinkClick r:id="rId2"/>
              </a:rPr>
              <a:t>http://leaders.boys-brigade.org.uk/ourbrand.htm</a:t>
            </a:r>
            <a:endParaRPr lang="en-GB" sz="1400" dirty="0"/>
          </a:p>
          <a:p>
            <a:r>
              <a:rPr lang="en-GB" sz="1400" dirty="0"/>
              <a:t>Alternatively you may just need to check through the presentation to ensure the substitute font used is displaying correctly.</a:t>
            </a:r>
          </a:p>
          <a:p>
            <a:r>
              <a:rPr lang="en-GB" sz="1400" dirty="0"/>
              <a:t>_________________________________________________________</a:t>
            </a:r>
          </a:p>
          <a:p>
            <a:endParaRPr lang="en-GB" sz="1400" dirty="0"/>
          </a:p>
          <a:p>
            <a:r>
              <a:rPr lang="en-GB" sz="1400" dirty="0"/>
              <a:t>All elements of the programme that need to be shown on screen are included in this presentation. Please remove any elements you do not need. This PowerPoint presentation will have any videos mentioned in the programme embedded into it. When you come to these click the play button to start the video. Ensure when sharing your screen through Zoom you tick the ‘Share Computer Sound’ box.</a:t>
            </a:r>
          </a:p>
          <a:p>
            <a:r>
              <a:rPr lang="en-GB" sz="1400" dirty="0"/>
              <a:t>_________________________________________________________</a:t>
            </a:r>
          </a:p>
          <a:p>
            <a:endParaRPr lang="en-GB" sz="1400" dirty="0"/>
          </a:p>
          <a:p>
            <a:r>
              <a:rPr lang="en-GB" sz="1400" dirty="0"/>
              <a:t>Please check through and edit text as required. </a:t>
            </a:r>
            <a:r>
              <a:rPr lang="en-GB" sz="1400" dirty="0" err="1"/>
              <a:t>Rember</a:t>
            </a:r>
            <a:r>
              <a:rPr lang="en-GB" sz="1400" dirty="0"/>
              <a:t> to remind parents / carers to send in photos of their child taking part in the ‘Takeaway Challenge’ and add these in on the ‘Last week’s challenge’ slide. The young people will love seeing themselves here </a:t>
            </a:r>
            <a:r>
              <a:rPr lang="en-GB" sz="1400" dirty="0">
                <a:sym typeface="Wingdings" panose="05000000000000000000" pitchFamily="2" charset="2"/>
              </a:rPr>
              <a:t></a:t>
            </a:r>
          </a:p>
          <a:p>
            <a:endParaRPr lang="en-GB" sz="1400" dirty="0">
              <a:sym typeface="Wingdings" panose="05000000000000000000" pitchFamily="2" charset="2"/>
            </a:endParaRPr>
          </a:p>
          <a:p>
            <a:r>
              <a:rPr lang="en-GB" sz="1400" dirty="0">
                <a:sym typeface="Wingdings" panose="05000000000000000000" pitchFamily="2" charset="2"/>
              </a:rPr>
              <a:t>A template points chart is also included which you can update each week and share as part of your virtual session.</a:t>
            </a:r>
            <a:endParaRPr lang="en-GB" sz="1400" dirty="0"/>
          </a:p>
        </p:txBody>
      </p:sp>
    </p:spTree>
    <p:extLst>
      <p:ext uri="{BB962C8B-B14F-4D97-AF65-F5344CB8AC3E}">
        <p14:creationId xmlns:p14="http://schemas.microsoft.com/office/powerpoint/2010/main" val="4254268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 sign&#10;&#10;Description automatically generated">
            <a:extLst>
              <a:ext uri="{FF2B5EF4-FFF2-40B4-BE49-F238E27FC236}">
                <a16:creationId xmlns:a16="http://schemas.microsoft.com/office/drawing/2014/main" id="{F7A2178A-6501-4294-B1BF-86F7277516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658339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649119" y="1170766"/>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Last week’s challenge . . .</a:t>
            </a:r>
          </a:p>
        </p:txBody>
      </p:sp>
      <p:pic>
        <p:nvPicPr>
          <p:cNvPr id="16" name="Picture 15" descr="A picture containing night sky&#10;&#10;Description automatically generated">
            <a:extLst>
              <a:ext uri="{FF2B5EF4-FFF2-40B4-BE49-F238E27FC236}">
                <a16:creationId xmlns:a16="http://schemas.microsoft.com/office/drawing/2014/main" id="{3B04C388-39AC-4B7B-9713-D52A54E151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
        <p:nvSpPr>
          <p:cNvPr id="2" name="TextBox 1">
            <a:extLst>
              <a:ext uri="{FF2B5EF4-FFF2-40B4-BE49-F238E27FC236}">
                <a16:creationId xmlns:a16="http://schemas.microsoft.com/office/drawing/2014/main" id="{3D894472-B2E0-43AF-9331-F410AF49640D}"/>
              </a:ext>
            </a:extLst>
          </p:cNvPr>
          <p:cNvSpPr txBox="1"/>
          <p:nvPr/>
        </p:nvSpPr>
        <p:spPr>
          <a:xfrm>
            <a:off x="947530" y="3167390"/>
            <a:ext cx="7248939" cy="523220"/>
          </a:xfrm>
          <a:prstGeom prst="rect">
            <a:avLst/>
          </a:prstGeom>
          <a:noFill/>
        </p:spPr>
        <p:txBody>
          <a:bodyPr wrap="square" rtlCol="0">
            <a:spAutoFit/>
          </a:bodyPr>
          <a:lstStyle/>
          <a:p>
            <a:pPr algn="ctr"/>
            <a:r>
              <a:rPr lang="en-GB" sz="2800" b="1" dirty="0">
                <a:solidFill>
                  <a:srgbClr val="224C8E"/>
                </a:solidFill>
              </a:rPr>
              <a:t>Add photos sent in by parents/carers here!</a:t>
            </a:r>
          </a:p>
        </p:txBody>
      </p:sp>
    </p:spTree>
    <p:extLst>
      <p:ext uri="{BB962C8B-B14F-4D97-AF65-F5344CB8AC3E}">
        <p14:creationId xmlns:p14="http://schemas.microsoft.com/office/powerpoint/2010/main" val="271429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a:extLst>
              <a:ext uri="{FF2B5EF4-FFF2-40B4-BE49-F238E27FC236}">
                <a16:creationId xmlns:a16="http://schemas.microsoft.com/office/drawing/2014/main" id="{941E52E5-EDD7-4C51-94B9-212D5BFD3D8D}"/>
              </a:ext>
            </a:extLst>
          </p:cNvPr>
          <p:cNvGraphicFramePr>
            <a:graphicFrameLocks noChangeAspect="1"/>
          </p:cNvGraphicFramePr>
          <p:nvPr>
            <p:extLst>
              <p:ext uri="{D42A27DB-BD31-4B8C-83A1-F6EECF244321}">
                <p14:modId xmlns:p14="http://schemas.microsoft.com/office/powerpoint/2010/main" val="1817298684"/>
              </p:ext>
            </p:extLst>
          </p:nvPr>
        </p:nvGraphicFramePr>
        <p:xfrm>
          <a:off x="2702072" y="2675730"/>
          <a:ext cx="3950588" cy="3135521"/>
        </p:xfrm>
        <a:graphic>
          <a:graphicData uri="http://schemas.openxmlformats.org/presentationml/2006/ole">
            <mc:AlternateContent xmlns:mc="http://schemas.openxmlformats.org/markup-compatibility/2006">
              <mc:Choice xmlns:v="urn:schemas-microsoft-com:vml" Requires="v">
                <p:oleObj r:id="rId2" imgW="2261520" imgH="1794960" progId="">
                  <p:embed/>
                </p:oleObj>
              </mc:Choice>
              <mc:Fallback>
                <p:oleObj r:id="rId2" imgW="2261520" imgH="1794960" progId="">
                  <p:embed/>
                  <p:pic>
                    <p:nvPicPr>
                      <p:cNvPr id="0" name=""/>
                      <p:cNvPicPr/>
                      <p:nvPr/>
                    </p:nvPicPr>
                    <p:blipFill>
                      <a:blip r:embed="rId3"/>
                      <a:stretch>
                        <a:fillRect/>
                      </a:stretch>
                    </p:blipFill>
                    <p:spPr>
                      <a:xfrm>
                        <a:off x="2702072" y="2675730"/>
                        <a:ext cx="3950588" cy="3135521"/>
                      </a:xfrm>
                      <a:prstGeom prst="rect">
                        <a:avLst/>
                      </a:prstGeom>
                    </p:spPr>
                  </p:pic>
                </p:oleObj>
              </mc:Fallback>
            </mc:AlternateContent>
          </a:graphicData>
        </a:graphic>
      </p:graphicFrame>
      <p:sp>
        <p:nvSpPr>
          <p:cNvPr id="4" name="Title 1">
            <a:extLst>
              <a:ext uri="{FF2B5EF4-FFF2-40B4-BE49-F238E27FC236}">
                <a16:creationId xmlns:a16="http://schemas.microsoft.com/office/drawing/2014/main" id="{57E579BB-6F63-43CC-933B-D3C81DB7DD73}"/>
              </a:ext>
            </a:extLst>
          </p:cNvPr>
          <p:cNvSpPr txBox="1">
            <a:spLocks/>
          </p:cNvSpPr>
          <p:nvPr/>
        </p:nvSpPr>
        <p:spPr>
          <a:xfrm>
            <a:off x="628650" y="1503351"/>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Remember to share your photos with us</a:t>
            </a:r>
          </a:p>
        </p:txBody>
      </p:sp>
      <p:sp>
        <p:nvSpPr>
          <p:cNvPr id="8" name="Title 1">
            <a:extLst>
              <a:ext uri="{FF2B5EF4-FFF2-40B4-BE49-F238E27FC236}">
                <a16:creationId xmlns:a16="http://schemas.microsoft.com/office/drawing/2014/main" id="{07291821-A2E8-42BA-94BD-0B63EA8252AB}"/>
              </a:ext>
            </a:extLst>
          </p:cNvPr>
          <p:cNvSpPr txBox="1">
            <a:spLocks/>
          </p:cNvSpPr>
          <p:nvPr/>
        </p:nvSpPr>
        <p:spPr>
          <a:xfrm>
            <a:off x="638437" y="5507270"/>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2D395A"/>
                </a:solidFill>
                <a:latin typeface="Futura-Bold" pitchFamily="2" charset="0"/>
              </a:rPr>
              <a:t>Send by email to </a:t>
            </a:r>
            <a:r>
              <a:rPr lang="en-GB" sz="2400" dirty="0" err="1">
                <a:solidFill>
                  <a:srgbClr val="2D395A"/>
                </a:solidFill>
                <a:latin typeface="Futura-Bold" pitchFamily="2" charset="0"/>
              </a:rPr>
              <a:t>xxxxxxx</a:t>
            </a:r>
            <a:r>
              <a:rPr lang="en-GB" sz="2400" dirty="0">
                <a:solidFill>
                  <a:srgbClr val="2D395A"/>
                </a:solidFill>
                <a:latin typeface="Futura-Bold" pitchFamily="2" charset="0"/>
              </a:rPr>
              <a:t> or via WhatsApp/SMS/Social Media</a:t>
            </a:r>
          </a:p>
        </p:txBody>
      </p:sp>
      <p:pic>
        <p:nvPicPr>
          <p:cNvPr id="9" name="Picture 8" descr="A picture containing night sky&#10;&#10;Description automatically generated">
            <a:extLst>
              <a:ext uri="{FF2B5EF4-FFF2-40B4-BE49-F238E27FC236}">
                <a16:creationId xmlns:a16="http://schemas.microsoft.com/office/drawing/2014/main" id="{F73672C7-1937-4D15-8646-327136426C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79400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80B3F-BC34-4DD5-B0B5-4DF1572FB66B}"/>
              </a:ext>
            </a:extLst>
          </p:cNvPr>
          <p:cNvSpPr>
            <a:spLocks noGrp="1"/>
          </p:cNvSpPr>
          <p:nvPr>
            <p:ph type="title"/>
          </p:nvPr>
        </p:nvSpPr>
        <p:spPr>
          <a:xfrm>
            <a:off x="628647" y="1378324"/>
            <a:ext cx="7886700" cy="689724"/>
          </a:xfrm>
        </p:spPr>
        <p:txBody>
          <a:bodyPr>
            <a:normAutofit/>
          </a:bodyPr>
          <a:lstStyle/>
          <a:p>
            <a:pPr algn="ctr"/>
            <a:r>
              <a:rPr lang="en-GB" sz="3600" dirty="0">
                <a:solidFill>
                  <a:srgbClr val="002060"/>
                </a:solidFill>
                <a:latin typeface="Futura-Bold" pitchFamily="2" charset="0"/>
              </a:rPr>
              <a:t>#</a:t>
            </a:r>
            <a:r>
              <a:rPr lang="en-GB" sz="3600" dirty="0" err="1">
                <a:solidFill>
                  <a:srgbClr val="002060"/>
                </a:solidFill>
                <a:latin typeface="Futura-Bold" pitchFamily="2" charset="0"/>
              </a:rPr>
              <a:t>BBatHOME</a:t>
            </a:r>
            <a:r>
              <a:rPr lang="en-GB" sz="3600" dirty="0">
                <a:solidFill>
                  <a:srgbClr val="002060"/>
                </a:solidFill>
                <a:latin typeface="Futura-Bold" pitchFamily="2" charset="0"/>
              </a:rPr>
              <a:t> Points Chart</a:t>
            </a:r>
          </a:p>
        </p:txBody>
      </p:sp>
      <p:sp>
        <p:nvSpPr>
          <p:cNvPr id="5" name="Rectangle 4">
            <a:extLst>
              <a:ext uri="{FF2B5EF4-FFF2-40B4-BE49-F238E27FC236}">
                <a16:creationId xmlns:a16="http://schemas.microsoft.com/office/drawing/2014/main" id="{5453E051-1768-4BCD-AACA-F71179035BF1}"/>
              </a:ext>
            </a:extLst>
          </p:cNvPr>
          <p:cNvSpPr/>
          <p:nvPr/>
        </p:nvSpPr>
        <p:spPr>
          <a:xfrm>
            <a:off x="565039" y="5782368"/>
            <a:ext cx="8146112" cy="876971"/>
          </a:xfrm>
          <a:prstGeom prst="rect">
            <a:avLst/>
          </a:prstGeom>
        </p:spPr>
        <p:txBody>
          <a:bodyPr wrap="square">
            <a:spAutoFit/>
          </a:bodyPr>
          <a:lstStyle/>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We will update points each week and share on our Virtual Sessions!</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300" dirty="0">
                <a:latin typeface="Calibri" panose="020F0502020204030204" pitchFamily="34" charset="0"/>
                <a:ea typeface="Calibri" panose="020F0502020204030204" pitchFamily="34" charset="0"/>
                <a:cs typeface="Times New Roman" panose="02020603050405020304" pitchFamily="18" charset="0"/>
              </a:rPr>
              <a:t>Medals will be awarded as follows:</a:t>
            </a:r>
            <a:br>
              <a:rPr lang="en-GB" sz="1300" dirty="0">
                <a:latin typeface="Calibri" panose="020F0502020204030204" pitchFamily="34" charset="0"/>
                <a:ea typeface="Calibri" panose="020F0502020204030204" pitchFamily="34" charset="0"/>
                <a:cs typeface="Times New Roman" panose="02020603050405020304" pitchFamily="18" charset="0"/>
              </a:rPr>
            </a:br>
            <a:r>
              <a:rPr lang="en-GB" sz="1300" b="1" dirty="0">
                <a:latin typeface="Calibri" panose="020F0502020204030204" pitchFamily="34" charset="0"/>
                <a:ea typeface="Calibri" panose="020F0502020204030204" pitchFamily="34" charset="0"/>
                <a:cs typeface="Times New Roman" panose="02020603050405020304" pitchFamily="18" charset="0"/>
              </a:rPr>
              <a:t>Bronze</a:t>
            </a:r>
            <a:r>
              <a:rPr lang="en-GB" sz="1300" dirty="0">
                <a:latin typeface="Calibri" panose="020F0502020204030204" pitchFamily="34" charset="0"/>
                <a:ea typeface="Calibri" panose="020F0502020204030204" pitchFamily="34" charset="0"/>
                <a:cs typeface="Times New Roman" panose="02020603050405020304" pitchFamily="18" charset="0"/>
              </a:rPr>
              <a:t> = 10+ Points  /  </a:t>
            </a:r>
            <a:r>
              <a:rPr lang="en-GB" sz="1300" b="1" dirty="0">
                <a:latin typeface="Calibri" panose="020F0502020204030204" pitchFamily="34" charset="0"/>
                <a:ea typeface="Calibri" panose="020F0502020204030204" pitchFamily="34" charset="0"/>
                <a:cs typeface="Times New Roman" panose="02020603050405020304" pitchFamily="18" charset="0"/>
              </a:rPr>
              <a:t>Silver</a:t>
            </a:r>
            <a:r>
              <a:rPr lang="en-GB" sz="1300" dirty="0">
                <a:latin typeface="Calibri" panose="020F0502020204030204" pitchFamily="34" charset="0"/>
                <a:ea typeface="Calibri" panose="020F0502020204030204" pitchFamily="34" charset="0"/>
                <a:cs typeface="Times New Roman" panose="02020603050405020304" pitchFamily="18" charset="0"/>
              </a:rPr>
              <a:t> = 20+ Points  /  </a:t>
            </a:r>
            <a:r>
              <a:rPr lang="en-GB" sz="1300" b="1" dirty="0">
                <a:latin typeface="Calibri" panose="020F0502020204030204" pitchFamily="34" charset="0"/>
                <a:ea typeface="Calibri" panose="020F0502020204030204" pitchFamily="34" charset="0"/>
                <a:cs typeface="Times New Roman" panose="02020603050405020304" pitchFamily="18" charset="0"/>
              </a:rPr>
              <a:t>Gold </a:t>
            </a:r>
            <a:r>
              <a:rPr lang="en-GB" sz="1300" dirty="0">
                <a:latin typeface="Calibri" panose="020F0502020204030204" pitchFamily="34" charset="0"/>
                <a:ea typeface="Calibri" panose="020F0502020204030204" pitchFamily="34" charset="0"/>
                <a:cs typeface="Times New Roman" panose="02020603050405020304" pitchFamily="18" charset="0"/>
              </a:rPr>
              <a:t>= 35+ Points  /  </a:t>
            </a:r>
            <a:r>
              <a:rPr lang="en-GB" sz="1300" b="1" dirty="0">
                <a:latin typeface="Calibri" panose="020F0502020204030204" pitchFamily="34" charset="0"/>
                <a:ea typeface="Calibri" panose="020F0502020204030204" pitchFamily="34" charset="0"/>
                <a:cs typeface="Times New Roman" panose="02020603050405020304" pitchFamily="18" charset="0"/>
              </a:rPr>
              <a:t>Diamond</a:t>
            </a:r>
            <a:r>
              <a:rPr lang="en-GB" sz="1300" dirty="0">
                <a:latin typeface="Calibri" panose="020F0502020204030204" pitchFamily="34" charset="0"/>
                <a:ea typeface="Calibri" panose="020F0502020204030204" pitchFamily="34" charset="0"/>
                <a:cs typeface="Times New Roman" panose="02020603050405020304" pitchFamily="18" charset="0"/>
              </a:rPr>
              <a:t> = 50+ Points  /  </a:t>
            </a:r>
            <a:r>
              <a:rPr lang="en-GB" sz="1300" b="1" dirty="0">
                <a:latin typeface="Calibri" panose="020F0502020204030204" pitchFamily="34" charset="0"/>
                <a:ea typeface="Calibri" panose="020F0502020204030204" pitchFamily="34" charset="0"/>
                <a:cs typeface="Times New Roman" panose="02020603050405020304" pitchFamily="18" charset="0"/>
              </a:rPr>
              <a:t>Platinum </a:t>
            </a:r>
            <a:r>
              <a:rPr lang="en-GB" sz="1300" dirty="0">
                <a:latin typeface="Calibri" panose="020F0502020204030204" pitchFamily="34" charset="0"/>
                <a:ea typeface="Calibri" panose="020F0502020204030204" pitchFamily="34" charset="0"/>
                <a:cs typeface="Times New Roman" panose="02020603050405020304" pitchFamily="18" charset="0"/>
              </a:rPr>
              <a:t>= 75+ Points</a:t>
            </a:r>
          </a:p>
        </p:txBody>
      </p:sp>
      <p:pic>
        <p:nvPicPr>
          <p:cNvPr id="9" name="Picture 8" descr="A picture containing night sky&#10;&#10;Description automatically generated">
            <a:extLst>
              <a:ext uri="{FF2B5EF4-FFF2-40B4-BE49-F238E27FC236}">
                <a16:creationId xmlns:a16="http://schemas.microsoft.com/office/drawing/2014/main" id="{EDD2F1C7-7A17-4BA2-985D-6FEA57CFAC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
        <p:nvSpPr>
          <p:cNvPr id="7" name="TextBox 6">
            <a:extLst>
              <a:ext uri="{FF2B5EF4-FFF2-40B4-BE49-F238E27FC236}">
                <a16:creationId xmlns:a16="http://schemas.microsoft.com/office/drawing/2014/main" id="{3452AB78-FEE8-443C-8F05-DAC2BEA3E131}"/>
              </a:ext>
            </a:extLst>
          </p:cNvPr>
          <p:cNvSpPr txBox="1"/>
          <p:nvPr/>
        </p:nvSpPr>
        <p:spPr>
          <a:xfrm>
            <a:off x="947530" y="3167390"/>
            <a:ext cx="7248939" cy="954107"/>
          </a:xfrm>
          <a:prstGeom prst="rect">
            <a:avLst/>
          </a:prstGeom>
          <a:noFill/>
        </p:spPr>
        <p:txBody>
          <a:bodyPr wrap="square" rtlCol="0">
            <a:spAutoFit/>
          </a:bodyPr>
          <a:lstStyle/>
          <a:p>
            <a:pPr algn="ctr"/>
            <a:r>
              <a:rPr lang="en-GB" sz="2800" b="1" dirty="0">
                <a:solidFill>
                  <a:srgbClr val="224C8E"/>
                </a:solidFill>
              </a:rPr>
              <a:t>Copy and paste your latest points chart from the previous week here</a:t>
            </a:r>
          </a:p>
        </p:txBody>
      </p:sp>
    </p:spTree>
    <p:extLst>
      <p:ext uri="{BB962C8B-B14F-4D97-AF65-F5344CB8AC3E}">
        <p14:creationId xmlns:p14="http://schemas.microsoft.com/office/powerpoint/2010/main" val="2902031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 sign&#10;&#10;Description automatically generated">
            <a:extLst>
              <a:ext uri="{FF2B5EF4-FFF2-40B4-BE49-F238E27FC236}">
                <a16:creationId xmlns:a16="http://schemas.microsoft.com/office/drawing/2014/main" id="{F7A2178A-6501-4294-B1BF-86F7277516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313178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4" name="Picture 3">
            <a:extLst>
              <a:ext uri="{FF2B5EF4-FFF2-40B4-BE49-F238E27FC236}">
                <a16:creationId xmlns:a16="http://schemas.microsoft.com/office/drawing/2014/main" id="{937A6508-3603-433A-BEC3-D42A20C16D1F}"/>
              </a:ext>
            </a:extLst>
          </p:cNvPr>
          <p:cNvPicPr>
            <a:picLocks noChangeAspect="1"/>
          </p:cNvPicPr>
          <p:nvPr/>
        </p:nvPicPr>
        <p:blipFill>
          <a:blip r:embed="rId3"/>
          <a:stretch>
            <a:fillRect/>
          </a:stretch>
        </p:blipFill>
        <p:spPr>
          <a:xfrm>
            <a:off x="668199" y="1434778"/>
            <a:ext cx="7807601" cy="5269526"/>
          </a:xfrm>
          <a:prstGeom prst="rect">
            <a:avLst/>
          </a:prstGeom>
        </p:spPr>
      </p:pic>
    </p:spTree>
    <p:extLst>
      <p:ext uri="{BB962C8B-B14F-4D97-AF65-F5344CB8AC3E}">
        <p14:creationId xmlns:p14="http://schemas.microsoft.com/office/powerpoint/2010/main" val="2856027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3" name="Picture 2">
            <a:extLst>
              <a:ext uri="{FF2B5EF4-FFF2-40B4-BE49-F238E27FC236}">
                <a16:creationId xmlns:a16="http://schemas.microsoft.com/office/drawing/2014/main" id="{4DDC18B5-FDEC-47C2-B4BF-C0200013CE38}"/>
              </a:ext>
            </a:extLst>
          </p:cNvPr>
          <p:cNvPicPr>
            <a:picLocks noChangeAspect="1"/>
          </p:cNvPicPr>
          <p:nvPr/>
        </p:nvPicPr>
        <p:blipFill>
          <a:blip r:embed="rId3"/>
          <a:stretch>
            <a:fillRect/>
          </a:stretch>
        </p:blipFill>
        <p:spPr>
          <a:xfrm>
            <a:off x="4678017" y="1632220"/>
            <a:ext cx="3372864" cy="4819623"/>
          </a:xfrm>
          <a:prstGeom prst="rect">
            <a:avLst/>
          </a:prstGeom>
          <a:ln>
            <a:solidFill>
              <a:schemeClr val="tx1"/>
            </a:solidFill>
          </a:ln>
        </p:spPr>
      </p:pic>
      <p:sp>
        <p:nvSpPr>
          <p:cNvPr id="6" name="TextBox 5">
            <a:extLst>
              <a:ext uri="{FF2B5EF4-FFF2-40B4-BE49-F238E27FC236}">
                <a16:creationId xmlns:a16="http://schemas.microsoft.com/office/drawing/2014/main" id="{3A68133D-1518-41AE-BF00-CD627794E318}"/>
              </a:ext>
            </a:extLst>
          </p:cNvPr>
          <p:cNvSpPr txBox="1"/>
          <p:nvPr/>
        </p:nvSpPr>
        <p:spPr>
          <a:xfrm>
            <a:off x="556592" y="2226485"/>
            <a:ext cx="3498574" cy="1384995"/>
          </a:xfrm>
          <a:prstGeom prst="rect">
            <a:avLst/>
          </a:prstGeom>
          <a:noFill/>
        </p:spPr>
        <p:txBody>
          <a:bodyPr wrap="square" rtlCol="0">
            <a:spAutoFit/>
          </a:bodyPr>
          <a:lstStyle/>
          <a:p>
            <a:pPr algn="ctr"/>
            <a:r>
              <a:rPr lang="en-GB" sz="2800" b="1" dirty="0">
                <a:solidFill>
                  <a:srgbClr val="224C8E"/>
                </a:solidFill>
                <a:latin typeface="Futura-Bold" pitchFamily="2" charset="0"/>
              </a:rPr>
              <a:t>HAVE YOU GOT YOUR BINGO SHEET READY? </a:t>
            </a:r>
          </a:p>
        </p:txBody>
      </p:sp>
      <p:sp>
        <p:nvSpPr>
          <p:cNvPr id="9" name="TextBox 8">
            <a:extLst>
              <a:ext uri="{FF2B5EF4-FFF2-40B4-BE49-F238E27FC236}">
                <a16:creationId xmlns:a16="http://schemas.microsoft.com/office/drawing/2014/main" id="{B679B487-2268-4380-AC28-BD38CE214F34}"/>
              </a:ext>
            </a:extLst>
          </p:cNvPr>
          <p:cNvSpPr txBox="1"/>
          <p:nvPr/>
        </p:nvSpPr>
        <p:spPr>
          <a:xfrm>
            <a:off x="682301" y="4042032"/>
            <a:ext cx="3372865" cy="1384995"/>
          </a:xfrm>
          <a:prstGeom prst="rect">
            <a:avLst/>
          </a:prstGeom>
          <a:noFill/>
        </p:spPr>
        <p:txBody>
          <a:bodyPr wrap="square" rtlCol="0">
            <a:spAutoFit/>
          </a:bodyPr>
          <a:lstStyle/>
          <a:p>
            <a:pPr algn="ctr"/>
            <a:r>
              <a:rPr lang="en-GB" sz="2800" b="1" dirty="0">
                <a:solidFill>
                  <a:srgbClr val="224C8E"/>
                </a:solidFill>
              </a:rPr>
              <a:t>We’ll play for a line and then for a full house</a:t>
            </a:r>
          </a:p>
        </p:txBody>
      </p:sp>
    </p:spTree>
    <p:extLst>
      <p:ext uri="{BB962C8B-B14F-4D97-AF65-F5344CB8AC3E}">
        <p14:creationId xmlns:p14="http://schemas.microsoft.com/office/powerpoint/2010/main" val="1662443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2" name="Picture 1">
            <a:extLst>
              <a:ext uri="{FF2B5EF4-FFF2-40B4-BE49-F238E27FC236}">
                <a16:creationId xmlns:a16="http://schemas.microsoft.com/office/drawing/2014/main" id="{CC09EACA-3C2B-4AE2-BD4A-30DE3609AFC6}"/>
              </a:ext>
            </a:extLst>
          </p:cNvPr>
          <p:cNvPicPr>
            <a:picLocks noChangeAspect="1"/>
          </p:cNvPicPr>
          <p:nvPr/>
        </p:nvPicPr>
        <p:blipFill>
          <a:blip r:embed="rId3"/>
          <a:stretch>
            <a:fillRect/>
          </a:stretch>
        </p:blipFill>
        <p:spPr>
          <a:xfrm>
            <a:off x="2986902" y="1597078"/>
            <a:ext cx="3170195" cy="4651651"/>
          </a:xfrm>
          <a:prstGeom prst="rect">
            <a:avLst/>
          </a:prstGeom>
        </p:spPr>
      </p:pic>
    </p:spTree>
    <p:extLst>
      <p:ext uri="{BB962C8B-B14F-4D97-AF65-F5344CB8AC3E}">
        <p14:creationId xmlns:p14="http://schemas.microsoft.com/office/powerpoint/2010/main" val="1699824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3" name="Picture 2">
            <a:extLst>
              <a:ext uri="{FF2B5EF4-FFF2-40B4-BE49-F238E27FC236}">
                <a16:creationId xmlns:a16="http://schemas.microsoft.com/office/drawing/2014/main" id="{A6783D52-F10D-4446-BD2B-5F15AFA6D687}"/>
              </a:ext>
            </a:extLst>
          </p:cNvPr>
          <p:cNvPicPr>
            <a:picLocks noChangeAspect="1"/>
          </p:cNvPicPr>
          <p:nvPr/>
        </p:nvPicPr>
        <p:blipFill>
          <a:blip r:embed="rId3"/>
          <a:stretch>
            <a:fillRect/>
          </a:stretch>
        </p:blipFill>
        <p:spPr>
          <a:xfrm>
            <a:off x="2633304" y="1433135"/>
            <a:ext cx="3877392" cy="5078408"/>
          </a:xfrm>
          <a:prstGeom prst="rect">
            <a:avLst/>
          </a:prstGeom>
        </p:spPr>
      </p:pic>
    </p:spTree>
    <p:extLst>
      <p:ext uri="{BB962C8B-B14F-4D97-AF65-F5344CB8AC3E}">
        <p14:creationId xmlns:p14="http://schemas.microsoft.com/office/powerpoint/2010/main" val="4225039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2" name="Picture 1">
            <a:extLst>
              <a:ext uri="{FF2B5EF4-FFF2-40B4-BE49-F238E27FC236}">
                <a16:creationId xmlns:a16="http://schemas.microsoft.com/office/drawing/2014/main" id="{F6164CE5-E3E1-41BB-9E48-BE6C0F158D2C}"/>
              </a:ext>
            </a:extLst>
          </p:cNvPr>
          <p:cNvPicPr>
            <a:picLocks noChangeAspect="1"/>
          </p:cNvPicPr>
          <p:nvPr/>
        </p:nvPicPr>
        <p:blipFill>
          <a:blip r:embed="rId3"/>
          <a:stretch>
            <a:fillRect/>
          </a:stretch>
        </p:blipFill>
        <p:spPr>
          <a:xfrm>
            <a:off x="2570452" y="1377764"/>
            <a:ext cx="4718713" cy="5334462"/>
          </a:xfrm>
          <a:prstGeom prst="rect">
            <a:avLst/>
          </a:prstGeom>
        </p:spPr>
      </p:pic>
    </p:spTree>
    <p:extLst>
      <p:ext uri="{BB962C8B-B14F-4D97-AF65-F5344CB8AC3E}">
        <p14:creationId xmlns:p14="http://schemas.microsoft.com/office/powerpoint/2010/main" val="4292859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3" name="Picture 2">
            <a:extLst>
              <a:ext uri="{FF2B5EF4-FFF2-40B4-BE49-F238E27FC236}">
                <a16:creationId xmlns:a16="http://schemas.microsoft.com/office/drawing/2014/main" id="{ADDECBD4-446B-48BE-B715-BBB7F157B58E}"/>
              </a:ext>
            </a:extLst>
          </p:cNvPr>
          <p:cNvPicPr>
            <a:picLocks noChangeAspect="1"/>
          </p:cNvPicPr>
          <p:nvPr/>
        </p:nvPicPr>
        <p:blipFill>
          <a:blip r:embed="rId3"/>
          <a:stretch>
            <a:fillRect/>
          </a:stretch>
        </p:blipFill>
        <p:spPr>
          <a:xfrm>
            <a:off x="1999265" y="1446257"/>
            <a:ext cx="5145470" cy="4999153"/>
          </a:xfrm>
          <a:prstGeom prst="rect">
            <a:avLst/>
          </a:prstGeom>
        </p:spPr>
      </p:pic>
    </p:spTree>
    <p:extLst>
      <p:ext uri="{BB962C8B-B14F-4D97-AF65-F5344CB8AC3E}">
        <p14:creationId xmlns:p14="http://schemas.microsoft.com/office/powerpoint/2010/main" val="1411284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2" name="Picture 1">
            <a:extLst>
              <a:ext uri="{FF2B5EF4-FFF2-40B4-BE49-F238E27FC236}">
                <a16:creationId xmlns:a16="http://schemas.microsoft.com/office/drawing/2014/main" id="{C9807871-11B8-4273-AE4C-64DAB72CBF6C}"/>
              </a:ext>
            </a:extLst>
          </p:cNvPr>
          <p:cNvPicPr>
            <a:picLocks noChangeAspect="1"/>
          </p:cNvPicPr>
          <p:nvPr/>
        </p:nvPicPr>
        <p:blipFill>
          <a:blip r:embed="rId3"/>
          <a:stretch>
            <a:fillRect/>
          </a:stretch>
        </p:blipFill>
        <p:spPr>
          <a:xfrm>
            <a:off x="1804176" y="1232296"/>
            <a:ext cx="5535648" cy="5389331"/>
          </a:xfrm>
          <a:prstGeom prst="rect">
            <a:avLst/>
          </a:prstGeom>
        </p:spPr>
      </p:pic>
    </p:spTree>
    <p:extLst>
      <p:ext uri="{BB962C8B-B14F-4D97-AF65-F5344CB8AC3E}">
        <p14:creationId xmlns:p14="http://schemas.microsoft.com/office/powerpoint/2010/main" val="3741744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3" name="Picture 2">
            <a:extLst>
              <a:ext uri="{FF2B5EF4-FFF2-40B4-BE49-F238E27FC236}">
                <a16:creationId xmlns:a16="http://schemas.microsoft.com/office/drawing/2014/main" id="{29D638D6-334A-4F77-A865-3DA2D65EE6A5}"/>
              </a:ext>
            </a:extLst>
          </p:cNvPr>
          <p:cNvPicPr>
            <a:picLocks noChangeAspect="1"/>
          </p:cNvPicPr>
          <p:nvPr/>
        </p:nvPicPr>
        <p:blipFill>
          <a:blip r:embed="rId3"/>
          <a:stretch>
            <a:fillRect/>
          </a:stretch>
        </p:blipFill>
        <p:spPr>
          <a:xfrm>
            <a:off x="1771730" y="1624375"/>
            <a:ext cx="5017443" cy="4828450"/>
          </a:xfrm>
          <a:prstGeom prst="rect">
            <a:avLst/>
          </a:prstGeom>
        </p:spPr>
      </p:pic>
    </p:spTree>
    <p:extLst>
      <p:ext uri="{BB962C8B-B14F-4D97-AF65-F5344CB8AC3E}">
        <p14:creationId xmlns:p14="http://schemas.microsoft.com/office/powerpoint/2010/main" val="323549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2" name="Picture 1">
            <a:extLst>
              <a:ext uri="{FF2B5EF4-FFF2-40B4-BE49-F238E27FC236}">
                <a16:creationId xmlns:a16="http://schemas.microsoft.com/office/drawing/2014/main" id="{901138C5-CE3C-4863-B811-A913CA81E518}"/>
              </a:ext>
            </a:extLst>
          </p:cNvPr>
          <p:cNvPicPr>
            <a:picLocks noChangeAspect="1"/>
          </p:cNvPicPr>
          <p:nvPr/>
        </p:nvPicPr>
        <p:blipFill>
          <a:blip r:embed="rId3"/>
          <a:stretch>
            <a:fillRect/>
          </a:stretch>
        </p:blipFill>
        <p:spPr>
          <a:xfrm>
            <a:off x="2523566" y="1655115"/>
            <a:ext cx="4096867" cy="4925995"/>
          </a:xfrm>
          <a:prstGeom prst="rect">
            <a:avLst/>
          </a:prstGeom>
        </p:spPr>
      </p:pic>
    </p:spTree>
    <p:extLst>
      <p:ext uri="{BB962C8B-B14F-4D97-AF65-F5344CB8AC3E}">
        <p14:creationId xmlns:p14="http://schemas.microsoft.com/office/powerpoint/2010/main" val="1421951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3" name="Picture 2">
            <a:extLst>
              <a:ext uri="{FF2B5EF4-FFF2-40B4-BE49-F238E27FC236}">
                <a16:creationId xmlns:a16="http://schemas.microsoft.com/office/drawing/2014/main" id="{FA1CFE5C-26F9-4785-A444-C936E290CA57}"/>
              </a:ext>
            </a:extLst>
          </p:cNvPr>
          <p:cNvPicPr>
            <a:picLocks noChangeAspect="1"/>
          </p:cNvPicPr>
          <p:nvPr/>
        </p:nvPicPr>
        <p:blipFill>
          <a:blip r:embed="rId3"/>
          <a:stretch>
            <a:fillRect/>
          </a:stretch>
        </p:blipFill>
        <p:spPr>
          <a:xfrm>
            <a:off x="1980975" y="1486958"/>
            <a:ext cx="5182049" cy="5371042"/>
          </a:xfrm>
          <a:prstGeom prst="rect">
            <a:avLst/>
          </a:prstGeom>
        </p:spPr>
      </p:pic>
    </p:spTree>
    <p:extLst>
      <p:ext uri="{BB962C8B-B14F-4D97-AF65-F5344CB8AC3E}">
        <p14:creationId xmlns:p14="http://schemas.microsoft.com/office/powerpoint/2010/main" val="403385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2" name="Picture 1">
            <a:extLst>
              <a:ext uri="{FF2B5EF4-FFF2-40B4-BE49-F238E27FC236}">
                <a16:creationId xmlns:a16="http://schemas.microsoft.com/office/drawing/2014/main" id="{2A7C7A83-3F6E-4E87-AE28-C02BD3118BA6}"/>
              </a:ext>
            </a:extLst>
          </p:cNvPr>
          <p:cNvPicPr>
            <a:picLocks noChangeAspect="1"/>
          </p:cNvPicPr>
          <p:nvPr/>
        </p:nvPicPr>
        <p:blipFill>
          <a:blip r:embed="rId3"/>
          <a:stretch>
            <a:fillRect/>
          </a:stretch>
        </p:blipFill>
        <p:spPr>
          <a:xfrm>
            <a:off x="2806361" y="1374880"/>
            <a:ext cx="3804234" cy="5145470"/>
          </a:xfrm>
          <a:prstGeom prst="rect">
            <a:avLst/>
          </a:prstGeom>
        </p:spPr>
      </p:pic>
    </p:spTree>
    <p:extLst>
      <p:ext uri="{BB962C8B-B14F-4D97-AF65-F5344CB8AC3E}">
        <p14:creationId xmlns:p14="http://schemas.microsoft.com/office/powerpoint/2010/main" val="2733749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3" name="Picture 2">
            <a:extLst>
              <a:ext uri="{FF2B5EF4-FFF2-40B4-BE49-F238E27FC236}">
                <a16:creationId xmlns:a16="http://schemas.microsoft.com/office/drawing/2014/main" id="{131C92AB-EDC6-4584-B751-CA66B2F4AFC1}"/>
              </a:ext>
            </a:extLst>
          </p:cNvPr>
          <p:cNvPicPr>
            <a:picLocks noChangeAspect="1"/>
          </p:cNvPicPr>
          <p:nvPr/>
        </p:nvPicPr>
        <p:blipFill>
          <a:blip r:embed="rId3"/>
          <a:stretch>
            <a:fillRect/>
          </a:stretch>
        </p:blipFill>
        <p:spPr>
          <a:xfrm>
            <a:off x="2496132" y="1232296"/>
            <a:ext cx="4151736" cy="5797798"/>
          </a:xfrm>
          <a:prstGeom prst="rect">
            <a:avLst/>
          </a:prstGeom>
        </p:spPr>
      </p:pic>
    </p:spTree>
    <p:extLst>
      <p:ext uri="{BB962C8B-B14F-4D97-AF65-F5344CB8AC3E}">
        <p14:creationId xmlns:p14="http://schemas.microsoft.com/office/powerpoint/2010/main" val="19109976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2" name="Picture 1">
            <a:extLst>
              <a:ext uri="{FF2B5EF4-FFF2-40B4-BE49-F238E27FC236}">
                <a16:creationId xmlns:a16="http://schemas.microsoft.com/office/drawing/2014/main" id="{9E34F716-23A1-4E7C-852F-029A217A4375}"/>
              </a:ext>
            </a:extLst>
          </p:cNvPr>
          <p:cNvPicPr>
            <a:picLocks noChangeAspect="1"/>
          </p:cNvPicPr>
          <p:nvPr/>
        </p:nvPicPr>
        <p:blipFill>
          <a:blip r:embed="rId3"/>
          <a:stretch>
            <a:fillRect/>
          </a:stretch>
        </p:blipFill>
        <p:spPr>
          <a:xfrm>
            <a:off x="1785370" y="1232296"/>
            <a:ext cx="5255207" cy="5529551"/>
          </a:xfrm>
          <a:prstGeom prst="rect">
            <a:avLst/>
          </a:prstGeom>
        </p:spPr>
      </p:pic>
    </p:spTree>
    <p:extLst>
      <p:ext uri="{BB962C8B-B14F-4D97-AF65-F5344CB8AC3E}">
        <p14:creationId xmlns:p14="http://schemas.microsoft.com/office/powerpoint/2010/main" val="15372356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3" name="Picture 2">
            <a:extLst>
              <a:ext uri="{FF2B5EF4-FFF2-40B4-BE49-F238E27FC236}">
                <a16:creationId xmlns:a16="http://schemas.microsoft.com/office/drawing/2014/main" id="{4060BA56-7498-491F-9E0C-D82BF087C4EC}"/>
              </a:ext>
            </a:extLst>
          </p:cNvPr>
          <p:cNvPicPr>
            <a:picLocks noChangeAspect="1"/>
          </p:cNvPicPr>
          <p:nvPr/>
        </p:nvPicPr>
        <p:blipFill>
          <a:blip r:embed="rId3"/>
          <a:stretch>
            <a:fillRect/>
          </a:stretch>
        </p:blipFill>
        <p:spPr>
          <a:xfrm>
            <a:off x="1877334" y="1232296"/>
            <a:ext cx="5389331" cy="5462489"/>
          </a:xfrm>
          <a:prstGeom prst="rect">
            <a:avLst/>
          </a:prstGeom>
        </p:spPr>
      </p:pic>
    </p:spTree>
    <p:extLst>
      <p:ext uri="{BB962C8B-B14F-4D97-AF65-F5344CB8AC3E}">
        <p14:creationId xmlns:p14="http://schemas.microsoft.com/office/powerpoint/2010/main" val="1355289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2" name="Picture 1">
            <a:extLst>
              <a:ext uri="{FF2B5EF4-FFF2-40B4-BE49-F238E27FC236}">
                <a16:creationId xmlns:a16="http://schemas.microsoft.com/office/drawing/2014/main" id="{DA3040EF-4B13-40D4-A286-2350ECD96775}"/>
              </a:ext>
            </a:extLst>
          </p:cNvPr>
          <p:cNvPicPr>
            <a:picLocks noChangeAspect="1"/>
          </p:cNvPicPr>
          <p:nvPr/>
        </p:nvPicPr>
        <p:blipFill>
          <a:blip r:embed="rId3"/>
          <a:stretch>
            <a:fillRect/>
          </a:stretch>
        </p:blipFill>
        <p:spPr>
          <a:xfrm>
            <a:off x="2741310" y="1359176"/>
            <a:ext cx="3846909" cy="5358848"/>
          </a:xfrm>
          <a:prstGeom prst="rect">
            <a:avLst/>
          </a:prstGeom>
        </p:spPr>
      </p:pic>
    </p:spTree>
    <p:extLst>
      <p:ext uri="{BB962C8B-B14F-4D97-AF65-F5344CB8AC3E}">
        <p14:creationId xmlns:p14="http://schemas.microsoft.com/office/powerpoint/2010/main" val="4009606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3" name="Picture 2">
            <a:extLst>
              <a:ext uri="{FF2B5EF4-FFF2-40B4-BE49-F238E27FC236}">
                <a16:creationId xmlns:a16="http://schemas.microsoft.com/office/drawing/2014/main" id="{5ABC425B-772C-46CC-97EB-01724A311EE4}"/>
              </a:ext>
            </a:extLst>
          </p:cNvPr>
          <p:cNvPicPr>
            <a:picLocks noChangeAspect="1"/>
          </p:cNvPicPr>
          <p:nvPr/>
        </p:nvPicPr>
        <p:blipFill>
          <a:blip r:embed="rId3"/>
          <a:stretch>
            <a:fillRect/>
          </a:stretch>
        </p:blipFill>
        <p:spPr>
          <a:xfrm>
            <a:off x="2715220" y="1438430"/>
            <a:ext cx="3475021" cy="5200339"/>
          </a:xfrm>
          <a:prstGeom prst="rect">
            <a:avLst/>
          </a:prstGeom>
        </p:spPr>
      </p:pic>
    </p:spTree>
    <p:extLst>
      <p:ext uri="{BB962C8B-B14F-4D97-AF65-F5344CB8AC3E}">
        <p14:creationId xmlns:p14="http://schemas.microsoft.com/office/powerpoint/2010/main" val="1139479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2" name="Picture 1">
            <a:extLst>
              <a:ext uri="{FF2B5EF4-FFF2-40B4-BE49-F238E27FC236}">
                <a16:creationId xmlns:a16="http://schemas.microsoft.com/office/drawing/2014/main" id="{5E19D6EF-D9DF-4FA8-A714-18BC5CE51539}"/>
              </a:ext>
            </a:extLst>
          </p:cNvPr>
          <p:cNvPicPr>
            <a:picLocks noChangeAspect="1"/>
          </p:cNvPicPr>
          <p:nvPr/>
        </p:nvPicPr>
        <p:blipFill>
          <a:blip r:embed="rId3"/>
          <a:stretch>
            <a:fillRect/>
          </a:stretch>
        </p:blipFill>
        <p:spPr>
          <a:xfrm>
            <a:off x="2634621" y="1468669"/>
            <a:ext cx="4060288" cy="5389331"/>
          </a:xfrm>
          <a:prstGeom prst="rect">
            <a:avLst/>
          </a:prstGeom>
        </p:spPr>
      </p:pic>
    </p:spTree>
    <p:extLst>
      <p:ext uri="{BB962C8B-B14F-4D97-AF65-F5344CB8AC3E}">
        <p14:creationId xmlns:p14="http://schemas.microsoft.com/office/powerpoint/2010/main" val="755361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3" name="Picture 2">
            <a:extLst>
              <a:ext uri="{FF2B5EF4-FFF2-40B4-BE49-F238E27FC236}">
                <a16:creationId xmlns:a16="http://schemas.microsoft.com/office/drawing/2014/main" id="{F7F27181-F0CB-4894-9C6B-EA0A293E6400}"/>
              </a:ext>
            </a:extLst>
          </p:cNvPr>
          <p:cNvPicPr>
            <a:picLocks noChangeAspect="1"/>
          </p:cNvPicPr>
          <p:nvPr/>
        </p:nvPicPr>
        <p:blipFill>
          <a:blip r:embed="rId3"/>
          <a:stretch>
            <a:fillRect/>
          </a:stretch>
        </p:blipFill>
        <p:spPr>
          <a:xfrm>
            <a:off x="2221243" y="1232296"/>
            <a:ext cx="4993057" cy="5663675"/>
          </a:xfrm>
          <a:prstGeom prst="rect">
            <a:avLst/>
          </a:prstGeom>
        </p:spPr>
      </p:pic>
    </p:spTree>
    <p:extLst>
      <p:ext uri="{BB962C8B-B14F-4D97-AF65-F5344CB8AC3E}">
        <p14:creationId xmlns:p14="http://schemas.microsoft.com/office/powerpoint/2010/main" val="27788032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2" name="Picture 1">
            <a:extLst>
              <a:ext uri="{FF2B5EF4-FFF2-40B4-BE49-F238E27FC236}">
                <a16:creationId xmlns:a16="http://schemas.microsoft.com/office/drawing/2014/main" id="{05643325-9F3A-4EB0-B253-3A186B33119A}"/>
              </a:ext>
            </a:extLst>
          </p:cNvPr>
          <p:cNvPicPr>
            <a:picLocks noChangeAspect="1"/>
          </p:cNvPicPr>
          <p:nvPr/>
        </p:nvPicPr>
        <p:blipFill>
          <a:blip r:embed="rId3"/>
          <a:stretch>
            <a:fillRect/>
          </a:stretch>
        </p:blipFill>
        <p:spPr>
          <a:xfrm>
            <a:off x="1611619" y="1438186"/>
            <a:ext cx="5602710" cy="5419814"/>
          </a:xfrm>
          <a:prstGeom prst="rect">
            <a:avLst/>
          </a:prstGeom>
        </p:spPr>
      </p:pic>
    </p:spTree>
    <p:extLst>
      <p:ext uri="{BB962C8B-B14F-4D97-AF65-F5344CB8AC3E}">
        <p14:creationId xmlns:p14="http://schemas.microsoft.com/office/powerpoint/2010/main" val="35182061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3" name="Picture 2">
            <a:extLst>
              <a:ext uri="{FF2B5EF4-FFF2-40B4-BE49-F238E27FC236}">
                <a16:creationId xmlns:a16="http://schemas.microsoft.com/office/drawing/2014/main" id="{4A116839-90CB-4834-8FCF-DF861741BFC5}"/>
              </a:ext>
            </a:extLst>
          </p:cNvPr>
          <p:cNvPicPr>
            <a:picLocks noChangeAspect="1"/>
          </p:cNvPicPr>
          <p:nvPr/>
        </p:nvPicPr>
        <p:blipFill>
          <a:blip r:embed="rId3"/>
          <a:stretch>
            <a:fillRect/>
          </a:stretch>
        </p:blipFill>
        <p:spPr>
          <a:xfrm>
            <a:off x="2346353" y="1423062"/>
            <a:ext cx="4822354" cy="5151566"/>
          </a:xfrm>
          <a:prstGeom prst="rect">
            <a:avLst/>
          </a:prstGeom>
        </p:spPr>
      </p:pic>
    </p:spTree>
    <p:extLst>
      <p:ext uri="{BB962C8B-B14F-4D97-AF65-F5344CB8AC3E}">
        <p14:creationId xmlns:p14="http://schemas.microsoft.com/office/powerpoint/2010/main" val="3053293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2" name="Picture 1">
            <a:extLst>
              <a:ext uri="{FF2B5EF4-FFF2-40B4-BE49-F238E27FC236}">
                <a16:creationId xmlns:a16="http://schemas.microsoft.com/office/drawing/2014/main" id="{59822F7B-7F4C-4A66-8B02-BA2A1112637A}"/>
              </a:ext>
            </a:extLst>
          </p:cNvPr>
          <p:cNvPicPr>
            <a:picLocks noChangeAspect="1"/>
          </p:cNvPicPr>
          <p:nvPr/>
        </p:nvPicPr>
        <p:blipFill>
          <a:blip r:embed="rId3"/>
          <a:stretch>
            <a:fillRect/>
          </a:stretch>
        </p:blipFill>
        <p:spPr>
          <a:xfrm>
            <a:off x="3132676" y="1232296"/>
            <a:ext cx="3170195" cy="5371042"/>
          </a:xfrm>
          <a:prstGeom prst="rect">
            <a:avLst/>
          </a:prstGeom>
        </p:spPr>
      </p:pic>
    </p:spTree>
    <p:extLst>
      <p:ext uri="{BB962C8B-B14F-4D97-AF65-F5344CB8AC3E}">
        <p14:creationId xmlns:p14="http://schemas.microsoft.com/office/powerpoint/2010/main" val="40169321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3" name="Picture 2">
            <a:extLst>
              <a:ext uri="{FF2B5EF4-FFF2-40B4-BE49-F238E27FC236}">
                <a16:creationId xmlns:a16="http://schemas.microsoft.com/office/drawing/2014/main" id="{54F648AE-61B6-46A1-813A-6B05B20B30A9}"/>
              </a:ext>
            </a:extLst>
          </p:cNvPr>
          <p:cNvPicPr>
            <a:picLocks noChangeAspect="1"/>
          </p:cNvPicPr>
          <p:nvPr/>
        </p:nvPicPr>
        <p:blipFill>
          <a:blip r:embed="rId3"/>
          <a:stretch>
            <a:fillRect/>
          </a:stretch>
        </p:blipFill>
        <p:spPr>
          <a:xfrm>
            <a:off x="1888753" y="1399604"/>
            <a:ext cx="4889416" cy="5145470"/>
          </a:xfrm>
          <a:prstGeom prst="rect">
            <a:avLst/>
          </a:prstGeom>
        </p:spPr>
      </p:pic>
    </p:spTree>
    <p:extLst>
      <p:ext uri="{BB962C8B-B14F-4D97-AF65-F5344CB8AC3E}">
        <p14:creationId xmlns:p14="http://schemas.microsoft.com/office/powerpoint/2010/main" val="2355349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2" name="Picture 1">
            <a:extLst>
              <a:ext uri="{FF2B5EF4-FFF2-40B4-BE49-F238E27FC236}">
                <a16:creationId xmlns:a16="http://schemas.microsoft.com/office/drawing/2014/main" id="{B72BDE2F-E6C0-4BE1-B266-9FCF33008925}"/>
              </a:ext>
            </a:extLst>
          </p:cNvPr>
          <p:cNvPicPr>
            <a:picLocks noChangeAspect="1"/>
          </p:cNvPicPr>
          <p:nvPr/>
        </p:nvPicPr>
        <p:blipFill>
          <a:blip r:embed="rId3"/>
          <a:stretch>
            <a:fillRect/>
          </a:stretch>
        </p:blipFill>
        <p:spPr>
          <a:xfrm>
            <a:off x="2113524" y="1232296"/>
            <a:ext cx="4572396" cy="5675868"/>
          </a:xfrm>
          <a:prstGeom prst="rect">
            <a:avLst/>
          </a:prstGeom>
        </p:spPr>
      </p:pic>
    </p:spTree>
    <p:extLst>
      <p:ext uri="{BB962C8B-B14F-4D97-AF65-F5344CB8AC3E}">
        <p14:creationId xmlns:p14="http://schemas.microsoft.com/office/powerpoint/2010/main" val="18111338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3" name="Picture 2">
            <a:extLst>
              <a:ext uri="{FF2B5EF4-FFF2-40B4-BE49-F238E27FC236}">
                <a16:creationId xmlns:a16="http://schemas.microsoft.com/office/drawing/2014/main" id="{F273B20E-C104-434F-A36F-A783F044D92B}"/>
              </a:ext>
            </a:extLst>
          </p:cNvPr>
          <p:cNvPicPr>
            <a:picLocks noChangeAspect="1"/>
          </p:cNvPicPr>
          <p:nvPr/>
        </p:nvPicPr>
        <p:blipFill>
          <a:blip r:embed="rId3"/>
          <a:stretch>
            <a:fillRect/>
          </a:stretch>
        </p:blipFill>
        <p:spPr>
          <a:xfrm>
            <a:off x="2651593" y="1232296"/>
            <a:ext cx="3840813" cy="5627096"/>
          </a:xfrm>
          <a:prstGeom prst="rect">
            <a:avLst/>
          </a:prstGeom>
        </p:spPr>
      </p:pic>
    </p:spTree>
    <p:extLst>
      <p:ext uri="{BB962C8B-B14F-4D97-AF65-F5344CB8AC3E}">
        <p14:creationId xmlns:p14="http://schemas.microsoft.com/office/powerpoint/2010/main" val="12959338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2" name="Picture 1">
            <a:extLst>
              <a:ext uri="{FF2B5EF4-FFF2-40B4-BE49-F238E27FC236}">
                <a16:creationId xmlns:a16="http://schemas.microsoft.com/office/drawing/2014/main" id="{81837F26-0116-4266-A862-A9A8BB7FD1F2}"/>
              </a:ext>
            </a:extLst>
          </p:cNvPr>
          <p:cNvPicPr>
            <a:picLocks noChangeAspect="1"/>
          </p:cNvPicPr>
          <p:nvPr/>
        </p:nvPicPr>
        <p:blipFill>
          <a:blip r:embed="rId3"/>
          <a:stretch>
            <a:fillRect/>
          </a:stretch>
        </p:blipFill>
        <p:spPr>
          <a:xfrm>
            <a:off x="1788548" y="1690764"/>
            <a:ext cx="5328366" cy="4907705"/>
          </a:xfrm>
          <a:prstGeom prst="rect">
            <a:avLst/>
          </a:prstGeom>
        </p:spPr>
      </p:pic>
    </p:spTree>
    <p:extLst>
      <p:ext uri="{BB962C8B-B14F-4D97-AF65-F5344CB8AC3E}">
        <p14:creationId xmlns:p14="http://schemas.microsoft.com/office/powerpoint/2010/main" val="27416407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3" name="Picture 2">
            <a:extLst>
              <a:ext uri="{FF2B5EF4-FFF2-40B4-BE49-F238E27FC236}">
                <a16:creationId xmlns:a16="http://schemas.microsoft.com/office/drawing/2014/main" id="{9E248237-5C50-49F4-88C7-309511E1827D}"/>
              </a:ext>
            </a:extLst>
          </p:cNvPr>
          <p:cNvPicPr>
            <a:picLocks noChangeAspect="1"/>
          </p:cNvPicPr>
          <p:nvPr/>
        </p:nvPicPr>
        <p:blipFill>
          <a:blip r:embed="rId3"/>
          <a:stretch>
            <a:fillRect/>
          </a:stretch>
        </p:blipFill>
        <p:spPr>
          <a:xfrm>
            <a:off x="1609889" y="1341816"/>
            <a:ext cx="5791702" cy="5340559"/>
          </a:xfrm>
          <a:prstGeom prst="rect">
            <a:avLst/>
          </a:prstGeom>
        </p:spPr>
      </p:pic>
    </p:spTree>
    <p:extLst>
      <p:ext uri="{BB962C8B-B14F-4D97-AF65-F5344CB8AC3E}">
        <p14:creationId xmlns:p14="http://schemas.microsoft.com/office/powerpoint/2010/main" val="14685762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2" name="Picture 1">
            <a:extLst>
              <a:ext uri="{FF2B5EF4-FFF2-40B4-BE49-F238E27FC236}">
                <a16:creationId xmlns:a16="http://schemas.microsoft.com/office/drawing/2014/main" id="{42CBEA7A-F24A-417C-B5EC-DAE23F7BD85F}"/>
              </a:ext>
            </a:extLst>
          </p:cNvPr>
          <p:cNvPicPr>
            <a:picLocks noChangeAspect="1"/>
          </p:cNvPicPr>
          <p:nvPr/>
        </p:nvPicPr>
        <p:blipFill>
          <a:blip r:embed="rId3"/>
          <a:stretch>
            <a:fillRect/>
          </a:stretch>
        </p:blipFill>
        <p:spPr>
          <a:xfrm>
            <a:off x="1822750" y="1462572"/>
            <a:ext cx="5047926" cy="5395428"/>
          </a:xfrm>
          <a:prstGeom prst="rect">
            <a:avLst/>
          </a:prstGeom>
        </p:spPr>
      </p:pic>
    </p:spTree>
    <p:extLst>
      <p:ext uri="{BB962C8B-B14F-4D97-AF65-F5344CB8AC3E}">
        <p14:creationId xmlns:p14="http://schemas.microsoft.com/office/powerpoint/2010/main" val="40494974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3" name="Picture 2">
            <a:extLst>
              <a:ext uri="{FF2B5EF4-FFF2-40B4-BE49-F238E27FC236}">
                <a16:creationId xmlns:a16="http://schemas.microsoft.com/office/drawing/2014/main" id="{4D68002C-9629-46CF-AEB0-CD07202CB72B}"/>
              </a:ext>
            </a:extLst>
          </p:cNvPr>
          <p:cNvPicPr>
            <a:picLocks noChangeAspect="1"/>
          </p:cNvPicPr>
          <p:nvPr/>
        </p:nvPicPr>
        <p:blipFill>
          <a:blip r:embed="rId3"/>
          <a:stretch>
            <a:fillRect/>
          </a:stretch>
        </p:blipFill>
        <p:spPr>
          <a:xfrm>
            <a:off x="1879479" y="1232296"/>
            <a:ext cx="4828450" cy="5773412"/>
          </a:xfrm>
          <a:prstGeom prst="rect">
            <a:avLst/>
          </a:prstGeom>
        </p:spPr>
      </p:pic>
    </p:spTree>
    <p:extLst>
      <p:ext uri="{BB962C8B-B14F-4D97-AF65-F5344CB8AC3E}">
        <p14:creationId xmlns:p14="http://schemas.microsoft.com/office/powerpoint/2010/main" val="27026578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2" name="Picture 1">
            <a:extLst>
              <a:ext uri="{FF2B5EF4-FFF2-40B4-BE49-F238E27FC236}">
                <a16:creationId xmlns:a16="http://schemas.microsoft.com/office/drawing/2014/main" id="{61A142DF-6FB0-4012-8765-7BED868230D9}"/>
              </a:ext>
            </a:extLst>
          </p:cNvPr>
          <p:cNvPicPr>
            <a:picLocks noChangeAspect="1"/>
          </p:cNvPicPr>
          <p:nvPr/>
        </p:nvPicPr>
        <p:blipFill>
          <a:blip r:embed="rId3"/>
          <a:stretch>
            <a:fillRect/>
          </a:stretch>
        </p:blipFill>
        <p:spPr>
          <a:xfrm>
            <a:off x="2255319" y="1428097"/>
            <a:ext cx="4633362" cy="5114987"/>
          </a:xfrm>
          <a:prstGeom prst="rect">
            <a:avLst/>
          </a:prstGeom>
        </p:spPr>
      </p:pic>
    </p:spTree>
    <p:extLst>
      <p:ext uri="{BB962C8B-B14F-4D97-AF65-F5344CB8AC3E}">
        <p14:creationId xmlns:p14="http://schemas.microsoft.com/office/powerpoint/2010/main" val="23179760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3" name="Picture 2">
            <a:extLst>
              <a:ext uri="{FF2B5EF4-FFF2-40B4-BE49-F238E27FC236}">
                <a16:creationId xmlns:a16="http://schemas.microsoft.com/office/drawing/2014/main" id="{5C8FC2DD-7351-4A22-AF65-1F2FBF41B3F6}"/>
              </a:ext>
            </a:extLst>
          </p:cNvPr>
          <p:cNvPicPr>
            <a:picLocks noChangeAspect="1"/>
          </p:cNvPicPr>
          <p:nvPr/>
        </p:nvPicPr>
        <p:blipFill>
          <a:blip r:embed="rId3"/>
          <a:stretch>
            <a:fillRect/>
          </a:stretch>
        </p:blipFill>
        <p:spPr>
          <a:xfrm>
            <a:off x="1670052" y="1470488"/>
            <a:ext cx="5803895" cy="5480779"/>
          </a:xfrm>
          <a:prstGeom prst="rect">
            <a:avLst/>
          </a:prstGeom>
        </p:spPr>
      </p:pic>
    </p:spTree>
    <p:extLst>
      <p:ext uri="{BB962C8B-B14F-4D97-AF65-F5344CB8AC3E}">
        <p14:creationId xmlns:p14="http://schemas.microsoft.com/office/powerpoint/2010/main" val="38334158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2" name="Picture 1">
            <a:extLst>
              <a:ext uri="{FF2B5EF4-FFF2-40B4-BE49-F238E27FC236}">
                <a16:creationId xmlns:a16="http://schemas.microsoft.com/office/drawing/2014/main" id="{2A47E12E-FB67-4C6A-8075-36D28BE7F421}"/>
              </a:ext>
            </a:extLst>
          </p:cNvPr>
          <p:cNvPicPr>
            <a:picLocks noChangeAspect="1"/>
          </p:cNvPicPr>
          <p:nvPr/>
        </p:nvPicPr>
        <p:blipFill>
          <a:blip r:embed="rId3"/>
          <a:stretch>
            <a:fillRect/>
          </a:stretch>
        </p:blipFill>
        <p:spPr>
          <a:xfrm>
            <a:off x="1834659" y="1232296"/>
            <a:ext cx="5474682" cy="5480779"/>
          </a:xfrm>
          <a:prstGeom prst="rect">
            <a:avLst/>
          </a:prstGeom>
        </p:spPr>
      </p:pic>
    </p:spTree>
    <p:extLst>
      <p:ext uri="{BB962C8B-B14F-4D97-AF65-F5344CB8AC3E}">
        <p14:creationId xmlns:p14="http://schemas.microsoft.com/office/powerpoint/2010/main" val="13522730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3" name="Picture 2">
            <a:extLst>
              <a:ext uri="{FF2B5EF4-FFF2-40B4-BE49-F238E27FC236}">
                <a16:creationId xmlns:a16="http://schemas.microsoft.com/office/drawing/2014/main" id="{A11F1B00-4983-478C-96B0-E2167FF60A36}"/>
              </a:ext>
            </a:extLst>
          </p:cNvPr>
          <p:cNvPicPr>
            <a:picLocks noChangeAspect="1"/>
          </p:cNvPicPr>
          <p:nvPr/>
        </p:nvPicPr>
        <p:blipFill>
          <a:blip r:embed="rId3"/>
          <a:stretch>
            <a:fillRect/>
          </a:stretch>
        </p:blipFill>
        <p:spPr>
          <a:xfrm>
            <a:off x="2849730" y="1406284"/>
            <a:ext cx="3444539" cy="5377138"/>
          </a:xfrm>
          <a:prstGeom prst="rect">
            <a:avLst/>
          </a:prstGeom>
        </p:spPr>
      </p:pic>
    </p:spTree>
    <p:extLst>
      <p:ext uri="{BB962C8B-B14F-4D97-AF65-F5344CB8AC3E}">
        <p14:creationId xmlns:p14="http://schemas.microsoft.com/office/powerpoint/2010/main" val="10642261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 sign&#10;&#10;Description automatically generated">
            <a:extLst>
              <a:ext uri="{FF2B5EF4-FFF2-40B4-BE49-F238E27FC236}">
                <a16:creationId xmlns:a16="http://schemas.microsoft.com/office/drawing/2014/main" id="{F7A2178A-6501-4294-B1BF-86F7277516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6125739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14B1B-E31B-499C-8FDD-635EE66A9CFD}"/>
              </a:ext>
            </a:extLst>
          </p:cNvPr>
          <p:cNvSpPr>
            <a:spLocks noGrp="1"/>
          </p:cNvSpPr>
          <p:nvPr>
            <p:ph type="title"/>
          </p:nvPr>
        </p:nvSpPr>
        <p:spPr/>
        <p:txBody>
          <a:bodyPr/>
          <a:lstStyle/>
          <a:p>
            <a:endParaRPr lang="en-GB"/>
          </a:p>
        </p:txBody>
      </p:sp>
      <p:pic>
        <p:nvPicPr>
          <p:cNvPr id="7" name="Picture 6" descr="A picture containing night sky&#10;&#10;Description automatically generated">
            <a:extLst>
              <a:ext uri="{FF2B5EF4-FFF2-40B4-BE49-F238E27FC236}">
                <a16:creationId xmlns:a16="http://schemas.microsoft.com/office/drawing/2014/main" id="{A2A09F0F-E82F-4210-9820-604969C821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
        <p:nvSpPr>
          <p:cNvPr id="4" name="Content Placeholder 3">
            <a:extLst>
              <a:ext uri="{FF2B5EF4-FFF2-40B4-BE49-F238E27FC236}">
                <a16:creationId xmlns:a16="http://schemas.microsoft.com/office/drawing/2014/main" id="{3ABD5561-7935-44F5-AAEC-4A8E854E44C4}"/>
              </a:ext>
            </a:extLst>
          </p:cNvPr>
          <p:cNvSpPr>
            <a:spLocks noGrp="1"/>
          </p:cNvSpPr>
          <p:nvPr>
            <p:ph idx="1"/>
          </p:nvPr>
        </p:nvSpPr>
        <p:spPr>
          <a:xfrm>
            <a:off x="628649" y="2214076"/>
            <a:ext cx="3585541" cy="4643923"/>
          </a:xfrm>
        </p:spPr>
        <p:txBody>
          <a:bodyPr>
            <a:normAutofit fontScale="70000" lnSpcReduction="20000"/>
          </a:bodyPr>
          <a:lstStyle/>
          <a:p>
            <a:pPr marL="0" indent="0">
              <a:buNone/>
            </a:pPr>
            <a:r>
              <a:rPr lang="en-GB" b="1" dirty="0">
                <a:solidFill>
                  <a:srgbClr val="2D395A"/>
                </a:solidFill>
              </a:rPr>
              <a:t>A  </a:t>
            </a:r>
          </a:p>
          <a:p>
            <a:pPr marL="0" indent="0">
              <a:buNone/>
            </a:pPr>
            <a:r>
              <a:rPr lang="en-GB" b="1" dirty="0">
                <a:solidFill>
                  <a:srgbClr val="2D395A"/>
                </a:solidFill>
              </a:rPr>
              <a:t>B </a:t>
            </a:r>
          </a:p>
          <a:p>
            <a:pPr marL="0" indent="0">
              <a:buNone/>
            </a:pPr>
            <a:r>
              <a:rPr lang="en-GB" b="1" dirty="0">
                <a:solidFill>
                  <a:srgbClr val="2D395A"/>
                </a:solidFill>
              </a:rPr>
              <a:t>C </a:t>
            </a:r>
          </a:p>
          <a:p>
            <a:pPr marL="0" indent="0">
              <a:buNone/>
            </a:pPr>
            <a:r>
              <a:rPr lang="en-GB" b="1" dirty="0">
                <a:solidFill>
                  <a:srgbClr val="2D395A"/>
                </a:solidFill>
              </a:rPr>
              <a:t>D </a:t>
            </a:r>
          </a:p>
          <a:p>
            <a:pPr marL="0" indent="0">
              <a:buNone/>
            </a:pPr>
            <a:r>
              <a:rPr lang="en-GB" b="1" dirty="0">
                <a:solidFill>
                  <a:srgbClr val="2D395A"/>
                </a:solidFill>
              </a:rPr>
              <a:t>E</a:t>
            </a:r>
          </a:p>
          <a:p>
            <a:pPr marL="0" indent="0">
              <a:buNone/>
            </a:pPr>
            <a:r>
              <a:rPr lang="en-GB" b="1" dirty="0">
                <a:solidFill>
                  <a:srgbClr val="2D395A"/>
                </a:solidFill>
              </a:rPr>
              <a:t>F </a:t>
            </a:r>
          </a:p>
          <a:p>
            <a:pPr marL="0" indent="0">
              <a:buNone/>
            </a:pPr>
            <a:r>
              <a:rPr lang="en-GB" b="1" dirty="0">
                <a:solidFill>
                  <a:srgbClr val="2D395A"/>
                </a:solidFill>
              </a:rPr>
              <a:t>G </a:t>
            </a:r>
          </a:p>
          <a:p>
            <a:pPr marL="0" indent="0">
              <a:buNone/>
            </a:pPr>
            <a:r>
              <a:rPr lang="en-GB" b="1" dirty="0">
                <a:solidFill>
                  <a:srgbClr val="2D395A"/>
                </a:solidFill>
              </a:rPr>
              <a:t>H </a:t>
            </a:r>
          </a:p>
          <a:p>
            <a:pPr marL="0" indent="0">
              <a:buNone/>
            </a:pPr>
            <a:r>
              <a:rPr lang="en-GB" b="1" dirty="0">
                <a:solidFill>
                  <a:srgbClr val="2D395A"/>
                </a:solidFill>
              </a:rPr>
              <a:t>I  </a:t>
            </a:r>
          </a:p>
          <a:p>
            <a:pPr marL="0" indent="0">
              <a:buNone/>
            </a:pPr>
            <a:r>
              <a:rPr lang="en-GB" b="1" dirty="0">
                <a:solidFill>
                  <a:srgbClr val="2D395A"/>
                </a:solidFill>
              </a:rPr>
              <a:t>J   </a:t>
            </a:r>
          </a:p>
          <a:p>
            <a:pPr marL="0" indent="0">
              <a:buNone/>
            </a:pPr>
            <a:r>
              <a:rPr lang="en-GB" b="1" dirty="0">
                <a:solidFill>
                  <a:srgbClr val="2D395A"/>
                </a:solidFill>
              </a:rPr>
              <a:t>K </a:t>
            </a:r>
          </a:p>
          <a:p>
            <a:pPr marL="0" indent="0">
              <a:buNone/>
            </a:pPr>
            <a:r>
              <a:rPr lang="en-GB" b="1" dirty="0">
                <a:solidFill>
                  <a:srgbClr val="2D395A"/>
                </a:solidFill>
              </a:rPr>
              <a:t>L </a:t>
            </a:r>
          </a:p>
          <a:p>
            <a:pPr marL="0" indent="0">
              <a:buNone/>
            </a:pPr>
            <a:r>
              <a:rPr lang="en-GB" b="1" dirty="0">
                <a:solidFill>
                  <a:srgbClr val="2D395A"/>
                </a:solidFill>
              </a:rPr>
              <a:t>M </a:t>
            </a:r>
          </a:p>
        </p:txBody>
      </p:sp>
      <p:sp>
        <p:nvSpPr>
          <p:cNvPr id="8" name="Title 1">
            <a:extLst>
              <a:ext uri="{FF2B5EF4-FFF2-40B4-BE49-F238E27FC236}">
                <a16:creationId xmlns:a16="http://schemas.microsoft.com/office/drawing/2014/main" id="{01814B90-54B8-4104-865C-4F0E95FD7BA2}"/>
              </a:ext>
            </a:extLst>
          </p:cNvPr>
          <p:cNvSpPr txBox="1">
            <a:spLocks/>
          </p:cNvSpPr>
          <p:nvPr/>
        </p:nvSpPr>
        <p:spPr>
          <a:xfrm>
            <a:off x="628647" y="1378324"/>
            <a:ext cx="7886700" cy="6897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solidFill>
                  <a:srgbClr val="002060"/>
                </a:solidFill>
                <a:latin typeface="Futura-Bold" pitchFamily="2" charset="0"/>
              </a:rPr>
              <a:t>SUPERHERO A-Z</a:t>
            </a:r>
          </a:p>
        </p:txBody>
      </p:sp>
      <p:sp>
        <p:nvSpPr>
          <p:cNvPr id="9" name="Content Placeholder 3">
            <a:extLst>
              <a:ext uri="{FF2B5EF4-FFF2-40B4-BE49-F238E27FC236}">
                <a16:creationId xmlns:a16="http://schemas.microsoft.com/office/drawing/2014/main" id="{761C3EBA-C457-4913-B8DA-7A160D28000D}"/>
              </a:ext>
            </a:extLst>
          </p:cNvPr>
          <p:cNvSpPr txBox="1">
            <a:spLocks/>
          </p:cNvSpPr>
          <p:nvPr/>
        </p:nvSpPr>
        <p:spPr>
          <a:xfrm>
            <a:off x="4929812" y="2214077"/>
            <a:ext cx="3585541" cy="4643923"/>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dirty="0">
                <a:solidFill>
                  <a:srgbClr val="2D395A"/>
                </a:solidFill>
              </a:rPr>
              <a:t>N </a:t>
            </a:r>
          </a:p>
          <a:p>
            <a:pPr marL="0" indent="0">
              <a:buFont typeface="Arial" panose="020B0604020202020204" pitchFamily="34" charset="0"/>
              <a:buNone/>
            </a:pPr>
            <a:r>
              <a:rPr lang="en-GB" b="1" dirty="0">
                <a:solidFill>
                  <a:srgbClr val="2D395A"/>
                </a:solidFill>
              </a:rPr>
              <a:t>O  </a:t>
            </a:r>
          </a:p>
          <a:p>
            <a:pPr marL="0" indent="0">
              <a:buFont typeface="Arial" panose="020B0604020202020204" pitchFamily="34" charset="0"/>
              <a:buNone/>
            </a:pPr>
            <a:r>
              <a:rPr lang="en-GB" b="1" dirty="0">
                <a:solidFill>
                  <a:srgbClr val="2D395A"/>
                </a:solidFill>
              </a:rPr>
              <a:t>P </a:t>
            </a:r>
          </a:p>
          <a:p>
            <a:pPr marL="0" indent="0">
              <a:buFont typeface="Arial" panose="020B0604020202020204" pitchFamily="34" charset="0"/>
              <a:buNone/>
            </a:pPr>
            <a:r>
              <a:rPr lang="en-GB" b="1" dirty="0">
                <a:solidFill>
                  <a:srgbClr val="2D395A"/>
                </a:solidFill>
              </a:rPr>
              <a:t>Q  </a:t>
            </a:r>
          </a:p>
          <a:p>
            <a:pPr marL="0" indent="0">
              <a:buFont typeface="Arial" panose="020B0604020202020204" pitchFamily="34" charset="0"/>
              <a:buNone/>
            </a:pPr>
            <a:r>
              <a:rPr lang="en-GB" b="1" dirty="0">
                <a:solidFill>
                  <a:srgbClr val="2D395A"/>
                </a:solidFill>
              </a:rPr>
              <a:t>R   </a:t>
            </a:r>
          </a:p>
          <a:p>
            <a:pPr marL="0" indent="0">
              <a:buFont typeface="Arial" panose="020B0604020202020204" pitchFamily="34" charset="0"/>
              <a:buNone/>
            </a:pPr>
            <a:r>
              <a:rPr lang="en-GB" b="1" dirty="0">
                <a:solidFill>
                  <a:srgbClr val="2D395A"/>
                </a:solidFill>
              </a:rPr>
              <a:t>S   </a:t>
            </a:r>
          </a:p>
          <a:p>
            <a:pPr marL="0" indent="0">
              <a:buFont typeface="Arial" panose="020B0604020202020204" pitchFamily="34" charset="0"/>
              <a:buNone/>
            </a:pPr>
            <a:r>
              <a:rPr lang="en-GB" b="1" dirty="0">
                <a:solidFill>
                  <a:srgbClr val="2D395A"/>
                </a:solidFill>
              </a:rPr>
              <a:t>T   </a:t>
            </a:r>
          </a:p>
          <a:p>
            <a:pPr marL="0" indent="0">
              <a:buFont typeface="Arial" panose="020B0604020202020204" pitchFamily="34" charset="0"/>
              <a:buNone/>
            </a:pPr>
            <a:r>
              <a:rPr lang="en-GB" b="1" dirty="0">
                <a:solidFill>
                  <a:srgbClr val="2D395A"/>
                </a:solidFill>
              </a:rPr>
              <a:t>U  </a:t>
            </a:r>
          </a:p>
          <a:p>
            <a:pPr marL="0" indent="0">
              <a:buFont typeface="Arial" panose="020B0604020202020204" pitchFamily="34" charset="0"/>
              <a:buNone/>
            </a:pPr>
            <a:r>
              <a:rPr lang="en-GB" b="1" dirty="0">
                <a:solidFill>
                  <a:srgbClr val="2D395A"/>
                </a:solidFill>
              </a:rPr>
              <a:t>V   </a:t>
            </a:r>
          </a:p>
          <a:p>
            <a:pPr marL="0" indent="0">
              <a:buFont typeface="Arial" panose="020B0604020202020204" pitchFamily="34" charset="0"/>
              <a:buNone/>
            </a:pPr>
            <a:r>
              <a:rPr lang="en-GB" b="1" dirty="0">
                <a:solidFill>
                  <a:srgbClr val="2D395A"/>
                </a:solidFill>
              </a:rPr>
              <a:t>W  </a:t>
            </a:r>
          </a:p>
          <a:p>
            <a:pPr marL="0" indent="0">
              <a:buFont typeface="Arial" panose="020B0604020202020204" pitchFamily="34" charset="0"/>
              <a:buNone/>
            </a:pPr>
            <a:r>
              <a:rPr lang="en-GB" b="1" dirty="0">
                <a:solidFill>
                  <a:srgbClr val="2D395A"/>
                </a:solidFill>
              </a:rPr>
              <a:t>X   </a:t>
            </a:r>
          </a:p>
          <a:p>
            <a:pPr marL="0" indent="0">
              <a:buFont typeface="Arial" panose="020B0604020202020204" pitchFamily="34" charset="0"/>
              <a:buNone/>
            </a:pPr>
            <a:r>
              <a:rPr lang="en-GB" b="1" dirty="0">
                <a:solidFill>
                  <a:srgbClr val="2D395A"/>
                </a:solidFill>
              </a:rPr>
              <a:t>Y </a:t>
            </a:r>
          </a:p>
          <a:p>
            <a:pPr marL="0" indent="0">
              <a:buFont typeface="Arial" panose="020B0604020202020204" pitchFamily="34" charset="0"/>
              <a:buNone/>
            </a:pPr>
            <a:r>
              <a:rPr lang="en-GB" b="1" dirty="0">
                <a:solidFill>
                  <a:srgbClr val="2D395A"/>
                </a:solidFill>
              </a:rPr>
              <a:t>Z </a:t>
            </a:r>
          </a:p>
        </p:txBody>
      </p:sp>
    </p:spTree>
    <p:extLst>
      <p:ext uri="{BB962C8B-B14F-4D97-AF65-F5344CB8AC3E}">
        <p14:creationId xmlns:p14="http://schemas.microsoft.com/office/powerpoint/2010/main" val="22693494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 sign&#10;&#10;Description automatically generated">
            <a:extLst>
              <a:ext uri="{FF2B5EF4-FFF2-40B4-BE49-F238E27FC236}">
                <a16:creationId xmlns:a16="http://schemas.microsoft.com/office/drawing/2014/main" id="{F7A2178A-6501-4294-B1BF-86F7277516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5211413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This week’s challenge . . .</a:t>
            </a:r>
          </a:p>
        </p:txBody>
      </p:sp>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4" name="Picture 3">
            <a:extLst>
              <a:ext uri="{FF2B5EF4-FFF2-40B4-BE49-F238E27FC236}">
                <a16:creationId xmlns:a16="http://schemas.microsoft.com/office/drawing/2014/main" id="{729C9AB3-F2E3-48A6-B708-01C0EAAA60A9}"/>
              </a:ext>
            </a:extLst>
          </p:cNvPr>
          <p:cNvPicPr>
            <a:picLocks noChangeAspect="1"/>
          </p:cNvPicPr>
          <p:nvPr/>
        </p:nvPicPr>
        <p:blipFill>
          <a:blip r:embed="rId3"/>
          <a:stretch>
            <a:fillRect/>
          </a:stretch>
        </p:blipFill>
        <p:spPr>
          <a:xfrm>
            <a:off x="1509712" y="2286206"/>
            <a:ext cx="6124575" cy="4352925"/>
          </a:xfrm>
          <a:prstGeom prst="rect">
            <a:avLst/>
          </a:prstGeom>
        </p:spPr>
      </p:pic>
    </p:spTree>
    <p:extLst>
      <p:ext uri="{BB962C8B-B14F-4D97-AF65-F5344CB8AC3E}">
        <p14:creationId xmlns:p14="http://schemas.microsoft.com/office/powerpoint/2010/main" val="31275836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Next week . . .</a:t>
            </a:r>
          </a:p>
        </p:txBody>
      </p:sp>
      <p:pic>
        <p:nvPicPr>
          <p:cNvPr id="8" name="Picture 7" descr="A picture containing night sky&#10;&#10;Description automatically generated">
            <a:extLst>
              <a:ext uri="{FF2B5EF4-FFF2-40B4-BE49-F238E27FC236}">
                <a16:creationId xmlns:a16="http://schemas.microsoft.com/office/drawing/2014/main" id="{230D246E-8D5F-47C6-91FB-B0DE32BBC2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4" name="Picture 3">
            <a:extLst>
              <a:ext uri="{FF2B5EF4-FFF2-40B4-BE49-F238E27FC236}">
                <a16:creationId xmlns:a16="http://schemas.microsoft.com/office/drawing/2014/main" id="{2EA0D239-20E8-4E57-AEB4-29762D83C7C0}"/>
              </a:ext>
            </a:extLst>
          </p:cNvPr>
          <p:cNvPicPr>
            <a:picLocks noChangeAspect="1"/>
          </p:cNvPicPr>
          <p:nvPr/>
        </p:nvPicPr>
        <p:blipFill>
          <a:blip r:embed="rId3"/>
          <a:stretch>
            <a:fillRect/>
          </a:stretch>
        </p:blipFill>
        <p:spPr>
          <a:xfrm>
            <a:off x="1616765" y="2431872"/>
            <a:ext cx="6096000" cy="4143375"/>
          </a:xfrm>
          <a:prstGeom prst="rect">
            <a:avLst/>
          </a:prstGeom>
        </p:spPr>
      </p:pic>
    </p:spTree>
    <p:extLst>
      <p:ext uri="{BB962C8B-B14F-4D97-AF65-F5344CB8AC3E}">
        <p14:creationId xmlns:p14="http://schemas.microsoft.com/office/powerpoint/2010/main" val="7473640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Next week . . .</a:t>
            </a:r>
          </a:p>
        </p:txBody>
      </p:sp>
      <p:pic>
        <p:nvPicPr>
          <p:cNvPr id="8" name="Picture 7" descr="A picture containing night sky&#10;&#10;Description automatically generated">
            <a:extLst>
              <a:ext uri="{FF2B5EF4-FFF2-40B4-BE49-F238E27FC236}">
                <a16:creationId xmlns:a16="http://schemas.microsoft.com/office/drawing/2014/main" id="{230D246E-8D5F-47C6-91FB-B0DE32BBC2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3" name="Picture 2">
            <a:extLst>
              <a:ext uri="{FF2B5EF4-FFF2-40B4-BE49-F238E27FC236}">
                <a16:creationId xmlns:a16="http://schemas.microsoft.com/office/drawing/2014/main" id="{EA5DB54C-241C-409B-A089-AEC0481F7D55}"/>
              </a:ext>
            </a:extLst>
          </p:cNvPr>
          <p:cNvPicPr>
            <a:picLocks noChangeAspect="1"/>
          </p:cNvPicPr>
          <p:nvPr/>
        </p:nvPicPr>
        <p:blipFill>
          <a:blip r:embed="rId3"/>
          <a:stretch>
            <a:fillRect/>
          </a:stretch>
        </p:blipFill>
        <p:spPr>
          <a:xfrm>
            <a:off x="1533525" y="2280409"/>
            <a:ext cx="6076950" cy="4391025"/>
          </a:xfrm>
          <a:prstGeom prst="rect">
            <a:avLst/>
          </a:prstGeom>
        </p:spPr>
      </p:pic>
    </p:spTree>
    <p:extLst>
      <p:ext uri="{BB962C8B-B14F-4D97-AF65-F5344CB8AC3E}">
        <p14:creationId xmlns:p14="http://schemas.microsoft.com/office/powerpoint/2010/main" val="24049625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 sign&#10;&#10;Description automatically generated">
            <a:extLst>
              <a:ext uri="{FF2B5EF4-FFF2-40B4-BE49-F238E27FC236}">
                <a16:creationId xmlns:a16="http://schemas.microsoft.com/office/drawing/2014/main" id="{F7A2178A-6501-4294-B1BF-86F7277516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41838748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269108C95A90340A92A99B1FB545C31" ma:contentTypeVersion="12" ma:contentTypeDescription="Create a new document." ma:contentTypeScope="" ma:versionID="2467986ba7a2a4e4f1d01ec5a547350e">
  <xsd:schema xmlns:xsd="http://www.w3.org/2001/XMLSchema" xmlns:xs="http://www.w3.org/2001/XMLSchema" xmlns:p="http://schemas.microsoft.com/office/2006/metadata/properties" xmlns:ns2="1882bf16-55f3-411b-b6d1-84df8e4c00b7" xmlns:ns3="d656bd3d-142a-4ec1-be80-c131dd2f7887" targetNamespace="http://schemas.microsoft.com/office/2006/metadata/properties" ma:root="true" ma:fieldsID="d04a195931766417e3d8bbb7c2a16572" ns2:_="" ns3:_="">
    <xsd:import namespace="1882bf16-55f3-411b-b6d1-84df8e4c00b7"/>
    <xsd:import namespace="d656bd3d-142a-4ec1-be80-c131dd2f788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82bf16-55f3-411b-b6d1-84df8e4c00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656bd3d-142a-4ec1-be80-c131dd2f788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AE0A26-0BDD-41A1-B713-29006D7D47B7}">
  <ds:schemaRefs>
    <ds:schemaRef ds:uri="http://schemas.microsoft.com/sharepoint/v3/contenttype/forms"/>
  </ds:schemaRefs>
</ds:datastoreItem>
</file>

<file path=customXml/itemProps2.xml><?xml version="1.0" encoding="utf-8"?>
<ds:datastoreItem xmlns:ds="http://schemas.openxmlformats.org/officeDocument/2006/customXml" ds:itemID="{AE0EE2E1-BC0E-4125-93AF-DB6E228D0BE4}">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75C691A4-5804-408C-B705-F426560A6E4E}"/>
</file>

<file path=docProps/app.xml><?xml version="1.0" encoding="utf-8"?>
<Properties xmlns="http://schemas.openxmlformats.org/officeDocument/2006/extended-properties" xmlns:vt="http://schemas.openxmlformats.org/officeDocument/2006/docPropsVTypes">
  <Template>Office Theme</Template>
  <TotalTime>4225</TotalTime>
  <Words>376</Words>
  <Application>Microsoft Office PowerPoint</Application>
  <PresentationFormat>On-screen Show (4:3)</PresentationFormat>
  <Paragraphs>54</Paragraphs>
  <Slides>45</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0</vt:i4>
      </vt:variant>
      <vt:variant>
        <vt:lpstr>Slide Titles</vt:lpstr>
      </vt:variant>
      <vt:variant>
        <vt:i4>45</vt:i4>
      </vt:variant>
    </vt:vector>
  </HeadingPairs>
  <TitlesOfParts>
    <vt:vector size="50" baseType="lpstr">
      <vt:lpstr>Arial</vt:lpstr>
      <vt:lpstr>Calibri</vt:lpstr>
      <vt:lpstr>Calibri Light</vt:lpstr>
      <vt:lpstr>Futura-Bold</vt:lpstr>
      <vt:lpstr>Office Theme</vt:lpstr>
      <vt:lpstr>PowerPoint Presentation</vt:lpstr>
      <vt:lpstr>PowerPoint Presentation</vt:lpstr>
      <vt:lpstr>PowerPoint Presentation</vt:lpstr>
      <vt:lpstr>PowerPoint Presentation</vt:lpstr>
      <vt:lpstr>#BBatHOME Points 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Norman</dc:creator>
  <cp:lastModifiedBy>Joe Harrison</cp:lastModifiedBy>
  <cp:revision>65</cp:revision>
  <cp:lastPrinted>2020-07-14T15:34:19Z</cp:lastPrinted>
  <dcterms:created xsi:type="dcterms:W3CDTF">2020-05-21T08:45:58Z</dcterms:created>
  <dcterms:modified xsi:type="dcterms:W3CDTF">2021-02-05T16:55:01Z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0x0101007269108C95A90340A92A99B1FB545C31</vt:lpwstr>
  </property>
</Properties>
</file>